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310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8" r:id="rId24"/>
    <p:sldId id="277" r:id="rId25"/>
    <p:sldId id="27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2" autoAdjust="0"/>
    <p:restoredTop sz="94660"/>
  </p:normalViewPr>
  <p:slideViewPr>
    <p:cSldViewPr snapToGrid="0">
      <p:cViewPr varScale="1">
        <p:scale>
          <a:sx n="88" d="100"/>
          <a:sy n="88" d="100"/>
        </p:scale>
        <p:origin x="68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DC4F468-CA42-4F7B-B925-15E24030392B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rtl="1"/>
          <a:endParaRPr lang="fa-IR"/>
        </a:p>
      </dgm:t>
    </dgm:pt>
    <dgm:pt modelId="{7DC329A0-D202-4956-A45F-0A3BEF0FB4B4}">
      <dgm:prSet phldrT="[Text]"/>
      <dgm:spPr/>
      <dgm:t>
        <a:bodyPr/>
        <a:lstStyle/>
        <a:p>
          <a:pPr rtl="1"/>
          <a:r>
            <a:rPr lang="fa-IR" dirty="0" smtClean="0">
              <a:cs typeface="B Titr" panose="00000700000000000000" pitchFamily="2" charset="-78"/>
            </a:rPr>
            <a:t>حوزه نظامی</a:t>
          </a:r>
          <a:endParaRPr lang="fa-IR" dirty="0">
            <a:cs typeface="B Titr" panose="00000700000000000000" pitchFamily="2" charset="-78"/>
          </a:endParaRPr>
        </a:p>
      </dgm:t>
    </dgm:pt>
    <dgm:pt modelId="{93ACA244-4FD1-4E06-9234-ABB864D6420A}" type="parTrans" cxnId="{3D2FF306-B946-4FFA-8168-032054E341BD}">
      <dgm:prSet/>
      <dgm:spPr/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2B694272-DB21-4B74-99DD-EC553361FAB0}" type="sibTrans" cxnId="{3D2FF306-B946-4FFA-8168-032054E341BD}">
      <dgm:prSet/>
      <dgm:spPr/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2C5ED584-E775-4593-8216-CC085B725C02}">
      <dgm:prSet phldrT="[Text]"/>
      <dgm:spPr/>
      <dgm:t>
        <a:bodyPr/>
        <a:lstStyle/>
        <a:p>
          <a:pPr rtl="1"/>
          <a:r>
            <a:rPr lang="fa-IR" dirty="0" smtClean="0">
              <a:cs typeface="B Titr" panose="00000700000000000000" pitchFamily="2" charset="-78"/>
            </a:rPr>
            <a:t>حوزه علمی</a:t>
          </a:r>
          <a:endParaRPr lang="fa-IR" dirty="0">
            <a:cs typeface="B Titr" panose="00000700000000000000" pitchFamily="2" charset="-78"/>
          </a:endParaRPr>
        </a:p>
      </dgm:t>
    </dgm:pt>
    <dgm:pt modelId="{3C28ADF6-0CD2-49D6-B711-5AEF49C2F041}" type="parTrans" cxnId="{AE20EC6E-D656-4A1E-9A30-2EECBC1A4401}">
      <dgm:prSet/>
      <dgm:spPr/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896D2CBE-D79A-4C7C-B69C-7DD8C802C754}" type="sibTrans" cxnId="{AE20EC6E-D656-4A1E-9A30-2EECBC1A4401}">
      <dgm:prSet/>
      <dgm:spPr/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64FE80A0-EEFA-4337-8986-D594489A9BB1}">
      <dgm:prSet phldrT="[Text]"/>
      <dgm:spPr/>
      <dgm:t>
        <a:bodyPr/>
        <a:lstStyle/>
        <a:p>
          <a:pPr rtl="1"/>
          <a:r>
            <a:rPr lang="fa-IR" dirty="0" smtClean="0">
              <a:cs typeface="B Titr" panose="00000700000000000000" pitchFamily="2" charset="-78"/>
            </a:rPr>
            <a:t>حوزه سرگرمی</a:t>
          </a:r>
          <a:endParaRPr lang="fa-IR" dirty="0">
            <a:cs typeface="B Titr" panose="00000700000000000000" pitchFamily="2" charset="-78"/>
          </a:endParaRPr>
        </a:p>
      </dgm:t>
    </dgm:pt>
    <dgm:pt modelId="{91163040-E60E-4302-8E69-4CBF52DB7E90}" type="parTrans" cxnId="{74DE888E-B6F6-4005-A126-671B6B98E722}">
      <dgm:prSet/>
      <dgm:spPr/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6646F54D-40B8-4690-9827-46CA01D5C440}" type="sibTrans" cxnId="{74DE888E-B6F6-4005-A126-671B6B98E722}">
      <dgm:prSet/>
      <dgm:spPr/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52E57630-FDEE-4CF5-A2D0-49B809BB56B8}" type="pres">
      <dgm:prSet presAssocID="{5DC4F468-CA42-4F7B-B925-15E24030392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pPr rtl="1"/>
          <a:endParaRPr lang="fa-IR"/>
        </a:p>
      </dgm:t>
    </dgm:pt>
    <dgm:pt modelId="{D54FFB74-7237-48DB-9194-E3A48B51D79F}" type="pres">
      <dgm:prSet presAssocID="{7DC329A0-D202-4956-A45F-0A3BEF0FB4B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pPr rtl="1"/>
          <a:endParaRPr lang="fa-IR"/>
        </a:p>
      </dgm:t>
    </dgm:pt>
    <dgm:pt modelId="{0F531B12-D161-44B5-923F-16DD0D1683DD}" type="pres">
      <dgm:prSet presAssocID="{2B694272-DB21-4B74-99DD-EC553361FAB0}" presName="sibTrans" presStyleLbl="sibTrans2D1" presStyleIdx="0" presStyleCnt="3"/>
      <dgm:spPr/>
      <dgm:t>
        <a:bodyPr/>
        <a:lstStyle/>
        <a:p>
          <a:pPr rtl="1"/>
          <a:endParaRPr lang="fa-IR"/>
        </a:p>
      </dgm:t>
    </dgm:pt>
    <dgm:pt modelId="{1D409E33-2C3B-4102-BB1E-9E58D3B91584}" type="pres">
      <dgm:prSet presAssocID="{2B694272-DB21-4B74-99DD-EC553361FAB0}" presName="connectorText" presStyleLbl="sibTrans2D1" presStyleIdx="0" presStyleCnt="3"/>
      <dgm:spPr/>
      <dgm:t>
        <a:bodyPr/>
        <a:lstStyle/>
        <a:p>
          <a:pPr rtl="1"/>
          <a:endParaRPr lang="fa-IR"/>
        </a:p>
      </dgm:t>
    </dgm:pt>
    <dgm:pt modelId="{2FE75DFA-088B-402A-935B-262C627DC86C}" type="pres">
      <dgm:prSet presAssocID="{2C5ED584-E775-4593-8216-CC085B725C0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pPr rtl="1"/>
          <a:endParaRPr lang="fa-IR"/>
        </a:p>
      </dgm:t>
    </dgm:pt>
    <dgm:pt modelId="{8C0F1657-F306-408D-981F-F776216866AB}" type="pres">
      <dgm:prSet presAssocID="{896D2CBE-D79A-4C7C-B69C-7DD8C802C754}" presName="sibTrans" presStyleLbl="sibTrans2D1" presStyleIdx="1" presStyleCnt="3"/>
      <dgm:spPr/>
      <dgm:t>
        <a:bodyPr/>
        <a:lstStyle/>
        <a:p>
          <a:pPr rtl="1"/>
          <a:endParaRPr lang="fa-IR"/>
        </a:p>
      </dgm:t>
    </dgm:pt>
    <dgm:pt modelId="{20630747-132E-4032-8DCE-FB8699734B63}" type="pres">
      <dgm:prSet presAssocID="{896D2CBE-D79A-4C7C-B69C-7DD8C802C754}" presName="connectorText" presStyleLbl="sibTrans2D1" presStyleIdx="1" presStyleCnt="3"/>
      <dgm:spPr/>
      <dgm:t>
        <a:bodyPr/>
        <a:lstStyle/>
        <a:p>
          <a:pPr rtl="1"/>
          <a:endParaRPr lang="fa-IR"/>
        </a:p>
      </dgm:t>
    </dgm:pt>
    <dgm:pt modelId="{0B56559D-30B3-4A23-938A-849F6FDD679E}" type="pres">
      <dgm:prSet presAssocID="{64FE80A0-EEFA-4337-8986-D594489A9BB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pPr rtl="1"/>
          <a:endParaRPr lang="fa-IR"/>
        </a:p>
      </dgm:t>
    </dgm:pt>
    <dgm:pt modelId="{52B37547-5FC7-482C-8FC5-9E9F2082F5DD}" type="pres">
      <dgm:prSet presAssocID="{6646F54D-40B8-4690-9827-46CA01D5C440}" presName="sibTrans" presStyleLbl="sibTrans2D1" presStyleIdx="2" presStyleCnt="3"/>
      <dgm:spPr/>
      <dgm:t>
        <a:bodyPr/>
        <a:lstStyle/>
        <a:p>
          <a:pPr rtl="1"/>
          <a:endParaRPr lang="fa-IR"/>
        </a:p>
      </dgm:t>
    </dgm:pt>
    <dgm:pt modelId="{876A25C2-A6D9-4A58-A41E-844D1657883D}" type="pres">
      <dgm:prSet presAssocID="{6646F54D-40B8-4690-9827-46CA01D5C440}" presName="connectorText" presStyleLbl="sibTrans2D1" presStyleIdx="2" presStyleCnt="3"/>
      <dgm:spPr/>
      <dgm:t>
        <a:bodyPr/>
        <a:lstStyle/>
        <a:p>
          <a:pPr rtl="1"/>
          <a:endParaRPr lang="fa-IR"/>
        </a:p>
      </dgm:t>
    </dgm:pt>
  </dgm:ptLst>
  <dgm:cxnLst>
    <dgm:cxn modelId="{74DE888E-B6F6-4005-A126-671B6B98E722}" srcId="{5DC4F468-CA42-4F7B-B925-15E24030392B}" destId="{64FE80A0-EEFA-4337-8986-D594489A9BB1}" srcOrd="2" destOrd="0" parTransId="{91163040-E60E-4302-8E69-4CBF52DB7E90}" sibTransId="{6646F54D-40B8-4690-9827-46CA01D5C440}"/>
    <dgm:cxn modelId="{3CC04EAC-2124-4EFB-BD36-0C165030A42A}" type="presOf" srcId="{2B694272-DB21-4B74-99DD-EC553361FAB0}" destId="{1D409E33-2C3B-4102-BB1E-9E58D3B91584}" srcOrd="1" destOrd="0" presId="urn:microsoft.com/office/officeart/2005/8/layout/cycle2"/>
    <dgm:cxn modelId="{CDC9B5D7-A031-495E-9117-E198CF353216}" type="presOf" srcId="{6646F54D-40B8-4690-9827-46CA01D5C440}" destId="{876A25C2-A6D9-4A58-A41E-844D1657883D}" srcOrd="1" destOrd="0" presId="urn:microsoft.com/office/officeart/2005/8/layout/cycle2"/>
    <dgm:cxn modelId="{9993D57B-D323-4824-8904-2D368933F53B}" type="presOf" srcId="{896D2CBE-D79A-4C7C-B69C-7DD8C802C754}" destId="{20630747-132E-4032-8DCE-FB8699734B63}" srcOrd="1" destOrd="0" presId="urn:microsoft.com/office/officeart/2005/8/layout/cycle2"/>
    <dgm:cxn modelId="{AE20EC6E-D656-4A1E-9A30-2EECBC1A4401}" srcId="{5DC4F468-CA42-4F7B-B925-15E24030392B}" destId="{2C5ED584-E775-4593-8216-CC085B725C02}" srcOrd="1" destOrd="0" parTransId="{3C28ADF6-0CD2-49D6-B711-5AEF49C2F041}" sibTransId="{896D2CBE-D79A-4C7C-B69C-7DD8C802C754}"/>
    <dgm:cxn modelId="{3785B43F-6E10-4083-966C-A1C173D72763}" type="presOf" srcId="{2C5ED584-E775-4593-8216-CC085B725C02}" destId="{2FE75DFA-088B-402A-935B-262C627DC86C}" srcOrd="0" destOrd="0" presId="urn:microsoft.com/office/officeart/2005/8/layout/cycle2"/>
    <dgm:cxn modelId="{4704512C-2A6D-4F78-9B6B-3693A893B5BB}" type="presOf" srcId="{5DC4F468-CA42-4F7B-B925-15E24030392B}" destId="{52E57630-FDEE-4CF5-A2D0-49B809BB56B8}" srcOrd="0" destOrd="0" presId="urn:microsoft.com/office/officeart/2005/8/layout/cycle2"/>
    <dgm:cxn modelId="{B3A0C809-F359-46F9-924E-44DEF7E43ABE}" type="presOf" srcId="{6646F54D-40B8-4690-9827-46CA01D5C440}" destId="{52B37547-5FC7-482C-8FC5-9E9F2082F5DD}" srcOrd="0" destOrd="0" presId="urn:microsoft.com/office/officeart/2005/8/layout/cycle2"/>
    <dgm:cxn modelId="{A69B6726-094A-466F-AC0F-15FCEEE7CA4A}" type="presOf" srcId="{896D2CBE-D79A-4C7C-B69C-7DD8C802C754}" destId="{8C0F1657-F306-408D-981F-F776216866AB}" srcOrd="0" destOrd="0" presId="urn:microsoft.com/office/officeart/2005/8/layout/cycle2"/>
    <dgm:cxn modelId="{DC898B8F-6892-4DB2-BB3C-75F5F9C5EFD3}" type="presOf" srcId="{2B694272-DB21-4B74-99DD-EC553361FAB0}" destId="{0F531B12-D161-44B5-923F-16DD0D1683DD}" srcOrd="0" destOrd="0" presId="urn:microsoft.com/office/officeart/2005/8/layout/cycle2"/>
    <dgm:cxn modelId="{32184937-A44E-4185-8CFB-06007E666BC6}" type="presOf" srcId="{64FE80A0-EEFA-4337-8986-D594489A9BB1}" destId="{0B56559D-30B3-4A23-938A-849F6FDD679E}" srcOrd="0" destOrd="0" presId="urn:microsoft.com/office/officeart/2005/8/layout/cycle2"/>
    <dgm:cxn modelId="{3D2FF306-B946-4FFA-8168-032054E341BD}" srcId="{5DC4F468-CA42-4F7B-B925-15E24030392B}" destId="{7DC329A0-D202-4956-A45F-0A3BEF0FB4B4}" srcOrd="0" destOrd="0" parTransId="{93ACA244-4FD1-4E06-9234-ABB864D6420A}" sibTransId="{2B694272-DB21-4B74-99DD-EC553361FAB0}"/>
    <dgm:cxn modelId="{E79DA1CC-5405-462D-B6CF-29062A746883}" type="presOf" srcId="{7DC329A0-D202-4956-A45F-0A3BEF0FB4B4}" destId="{D54FFB74-7237-48DB-9194-E3A48B51D79F}" srcOrd="0" destOrd="0" presId="urn:microsoft.com/office/officeart/2005/8/layout/cycle2"/>
    <dgm:cxn modelId="{5E7702A4-F084-45F9-B599-EA41E5E3CA46}" type="presParOf" srcId="{52E57630-FDEE-4CF5-A2D0-49B809BB56B8}" destId="{D54FFB74-7237-48DB-9194-E3A48B51D79F}" srcOrd="0" destOrd="0" presId="urn:microsoft.com/office/officeart/2005/8/layout/cycle2"/>
    <dgm:cxn modelId="{956B9FEE-0964-4809-9DE2-33634B1FCFD2}" type="presParOf" srcId="{52E57630-FDEE-4CF5-A2D0-49B809BB56B8}" destId="{0F531B12-D161-44B5-923F-16DD0D1683DD}" srcOrd="1" destOrd="0" presId="urn:microsoft.com/office/officeart/2005/8/layout/cycle2"/>
    <dgm:cxn modelId="{6CDCEA14-1FD9-4961-9145-D4A509AA61D2}" type="presParOf" srcId="{0F531B12-D161-44B5-923F-16DD0D1683DD}" destId="{1D409E33-2C3B-4102-BB1E-9E58D3B91584}" srcOrd="0" destOrd="0" presId="urn:microsoft.com/office/officeart/2005/8/layout/cycle2"/>
    <dgm:cxn modelId="{01A3823A-F9AB-4581-A199-9017CC0BBEDD}" type="presParOf" srcId="{52E57630-FDEE-4CF5-A2D0-49B809BB56B8}" destId="{2FE75DFA-088B-402A-935B-262C627DC86C}" srcOrd="2" destOrd="0" presId="urn:microsoft.com/office/officeart/2005/8/layout/cycle2"/>
    <dgm:cxn modelId="{D4A3C787-94B4-44A7-B12F-3E7781DB68AC}" type="presParOf" srcId="{52E57630-FDEE-4CF5-A2D0-49B809BB56B8}" destId="{8C0F1657-F306-408D-981F-F776216866AB}" srcOrd="3" destOrd="0" presId="urn:microsoft.com/office/officeart/2005/8/layout/cycle2"/>
    <dgm:cxn modelId="{F409C9FC-F0B8-4A55-AC98-4FC29E508A8B}" type="presParOf" srcId="{8C0F1657-F306-408D-981F-F776216866AB}" destId="{20630747-132E-4032-8DCE-FB8699734B63}" srcOrd="0" destOrd="0" presId="urn:microsoft.com/office/officeart/2005/8/layout/cycle2"/>
    <dgm:cxn modelId="{3BA7F879-C0E1-483B-9CBD-D5E4F714D0C1}" type="presParOf" srcId="{52E57630-FDEE-4CF5-A2D0-49B809BB56B8}" destId="{0B56559D-30B3-4A23-938A-849F6FDD679E}" srcOrd="4" destOrd="0" presId="urn:microsoft.com/office/officeart/2005/8/layout/cycle2"/>
    <dgm:cxn modelId="{C24AFD7E-1692-4C73-AEF2-03755E95B829}" type="presParOf" srcId="{52E57630-FDEE-4CF5-A2D0-49B809BB56B8}" destId="{52B37547-5FC7-482C-8FC5-9E9F2082F5DD}" srcOrd="5" destOrd="0" presId="urn:microsoft.com/office/officeart/2005/8/layout/cycle2"/>
    <dgm:cxn modelId="{016EE216-F7A0-4410-AE09-E98A67B151E8}" type="presParOf" srcId="{52B37547-5FC7-482C-8FC5-9E9F2082F5DD}" destId="{876A25C2-A6D9-4A58-A41E-844D1657883D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DC4F468-CA42-4F7B-B925-15E24030392B}" type="doc">
      <dgm:prSet loTypeId="urn:microsoft.com/office/officeart/2005/8/layout/cycle2" loCatId="cycle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pPr rtl="1"/>
          <a:endParaRPr lang="fa-IR"/>
        </a:p>
      </dgm:t>
    </dgm:pt>
    <dgm:pt modelId="{7DC329A0-D202-4956-A45F-0A3BEF0FB4B4}">
      <dgm:prSet phldrT="[Text]"/>
      <dgm:spPr/>
      <dgm:t>
        <a:bodyPr/>
        <a:lstStyle/>
        <a:p>
          <a:pPr rtl="1"/>
          <a:r>
            <a:rPr lang="fa-IR" dirty="0" smtClean="0">
              <a:cs typeface="B Titr" panose="00000700000000000000" pitchFamily="2" charset="-78"/>
            </a:rPr>
            <a:t>حوزه نظامی</a:t>
          </a:r>
          <a:endParaRPr lang="fa-IR" dirty="0">
            <a:cs typeface="B Titr" panose="00000700000000000000" pitchFamily="2" charset="-78"/>
          </a:endParaRPr>
        </a:p>
      </dgm:t>
    </dgm:pt>
    <dgm:pt modelId="{93ACA244-4FD1-4E06-9234-ABB864D6420A}" type="parTrans" cxnId="{3D2FF306-B946-4FFA-8168-032054E341BD}">
      <dgm:prSet/>
      <dgm:spPr/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2B694272-DB21-4B74-99DD-EC553361FAB0}" type="sibTrans" cxnId="{3D2FF306-B946-4FFA-8168-032054E341BD}">
      <dgm:prSet/>
      <dgm:spPr>
        <a:noFill/>
      </dgm:spPr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2C5ED584-E775-4593-8216-CC085B725C02}">
      <dgm:prSet phldrT="[Text]"/>
      <dgm:spPr/>
      <dgm:t>
        <a:bodyPr/>
        <a:lstStyle/>
        <a:p>
          <a:pPr rtl="1"/>
          <a:r>
            <a:rPr lang="fa-IR" dirty="0" smtClean="0">
              <a:cs typeface="B Titr" panose="00000700000000000000" pitchFamily="2" charset="-78"/>
            </a:rPr>
            <a:t>حوزه علمی</a:t>
          </a:r>
          <a:endParaRPr lang="fa-IR" dirty="0">
            <a:cs typeface="B Titr" panose="00000700000000000000" pitchFamily="2" charset="-78"/>
          </a:endParaRPr>
        </a:p>
      </dgm:t>
    </dgm:pt>
    <dgm:pt modelId="{3C28ADF6-0CD2-49D6-B711-5AEF49C2F041}" type="parTrans" cxnId="{AE20EC6E-D656-4A1E-9A30-2EECBC1A4401}">
      <dgm:prSet/>
      <dgm:spPr/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896D2CBE-D79A-4C7C-B69C-7DD8C802C754}" type="sibTrans" cxnId="{AE20EC6E-D656-4A1E-9A30-2EECBC1A4401}">
      <dgm:prSet/>
      <dgm:spPr>
        <a:noFill/>
      </dgm:spPr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64FE80A0-EEFA-4337-8986-D594489A9BB1}">
      <dgm:prSet phldrT="[Text]"/>
      <dgm:spPr/>
      <dgm:t>
        <a:bodyPr/>
        <a:lstStyle/>
        <a:p>
          <a:pPr rtl="1"/>
          <a:r>
            <a:rPr lang="fa-IR" dirty="0" smtClean="0">
              <a:cs typeface="B Titr" panose="00000700000000000000" pitchFamily="2" charset="-78"/>
            </a:rPr>
            <a:t>حوزه سرگرمی</a:t>
          </a:r>
          <a:endParaRPr lang="fa-IR" dirty="0">
            <a:cs typeface="B Titr" panose="00000700000000000000" pitchFamily="2" charset="-78"/>
          </a:endParaRPr>
        </a:p>
      </dgm:t>
    </dgm:pt>
    <dgm:pt modelId="{91163040-E60E-4302-8E69-4CBF52DB7E90}" type="parTrans" cxnId="{74DE888E-B6F6-4005-A126-671B6B98E722}">
      <dgm:prSet/>
      <dgm:spPr/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6646F54D-40B8-4690-9827-46CA01D5C440}" type="sibTrans" cxnId="{74DE888E-B6F6-4005-A126-671B6B98E722}">
      <dgm:prSet/>
      <dgm:spPr>
        <a:noFill/>
      </dgm:spPr>
      <dgm:t>
        <a:bodyPr/>
        <a:lstStyle/>
        <a:p>
          <a:pPr rtl="1"/>
          <a:endParaRPr lang="fa-IR">
            <a:cs typeface="B Titr" panose="00000700000000000000" pitchFamily="2" charset="-78"/>
          </a:endParaRPr>
        </a:p>
      </dgm:t>
    </dgm:pt>
    <dgm:pt modelId="{52E57630-FDEE-4CF5-A2D0-49B809BB56B8}" type="pres">
      <dgm:prSet presAssocID="{5DC4F468-CA42-4F7B-B925-15E24030392B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pPr rtl="1"/>
          <a:endParaRPr lang="fa-IR"/>
        </a:p>
      </dgm:t>
    </dgm:pt>
    <dgm:pt modelId="{D54FFB74-7237-48DB-9194-E3A48B51D79F}" type="pres">
      <dgm:prSet presAssocID="{7DC329A0-D202-4956-A45F-0A3BEF0FB4B4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pPr rtl="1"/>
          <a:endParaRPr lang="fa-IR"/>
        </a:p>
      </dgm:t>
    </dgm:pt>
    <dgm:pt modelId="{0F531B12-D161-44B5-923F-16DD0D1683DD}" type="pres">
      <dgm:prSet presAssocID="{2B694272-DB21-4B74-99DD-EC553361FAB0}" presName="sibTrans" presStyleLbl="sibTrans2D1" presStyleIdx="0" presStyleCnt="3"/>
      <dgm:spPr/>
      <dgm:t>
        <a:bodyPr/>
        <a:lstStyle/>
        <a:p>
          <a:pPr rtl="1"/>
          <a:endParaRPr lang="fa-IR"/>
        </a:p>
      </dgm:t>
    </dgm:pt>
    <dgm:pt modelId="{1D409E33-2C3B-4102-BB1E-9E58D3B91584}" type="pres">
      <dgm:prSet presAssocID="{2B694272-DB21-4B74-99DD-EC553361FAB0}" presName="connectorText" presStyleLbl="sibTrans2D1" presStyleIdx="0" presStyleCnt="3"/>
      <dgm:spPr/>
      <dgm:t>
        <a:bodyPr/>
        <a:lstStyle/>
        <a:p>
          <a:pPr rtl="1"/>
          <a:endParaRPr lang="fa-IR"/>
        </a:p>
      </dgm:t>
    </dgm:pt>
    <dgm:pt modelId="{2FE75DFA-088B-402A-935B-262C627DC86C}" type="pres">
      <dgm:prSet presAssocID="{2C5ED584-E775-4593-8216-CC085B725C02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pPr rtl="1"/>
          <a:endParaRPr lang="fa-IR"/>
        </a:p>
      </dgm:t>
    </dgm:pt>
    <dgm:pt modelId="{8C0F1657-F306-408D-981F-F776216866AB}" type="pres">
      <dgm:prSet presAssocID="{896D2CBE-D79A-4C7C-B69C-7DD8C802C754}" presName="sibTrans" presStyleLbl="sibTrans2D1" presStyleIdx="1" presStyleCnt="3"/>
      <dgm:spPr/>
      <dgm:t>
        <a:bodyPr/>
        <a:lstStyle/>
        <a:p>
          <a:pPr rtl="1"/>
          <a:endParaRPr lang="fa-IR"/>
        </a:p>
      </dgm:t>
    </dgm:pt>
    <dgm:pt modelId="{20630747-132E-4032-8DCE-FB8699734B63}" type="pres">
      <dgm:prSet presAssocID="{896D2CBE-D79A-4C7C-B69C-7DD8C802C754}" presName="connectorText" presStyleLbl="sibTrans2D1" presStyleIdx="1" presStyleCnt="3"/>
      <dgm:spPr/>
      <dgm:t>
        <a:bodyPr/>
        <a:lstStyle/>
        <a:p>
          <a:pPr rtl="1"/>
          <a:endParaRPr lang="fa-IR"/>
        </a:p>
      </dgm:t>
    </dgm:pt>
    <dgm:pt modelId="{0B56559D-30B3-4A23-938A-849F6FDD679E}" type="pres">
      <dgm:prSet presAssocID="{64FE80A0-EEFA-4337-8986-D594489A9BB1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pPr rtl="1"/>
          <a:endParaRPr lang="fa-IR"/>
        </a:p>
      </dgm:t>
    </dgm:pt>
    <dgm:pt modelId="{52B37547-5FC7-482C-8FC5-9E9F2082F5DD}" type="pres">
      <dgm:prSet presAssocID="{6646F54D-40B8-4690-9827-46CA01D5C440}" presName="sibTrans" presStyleLbl="sibTrans2D1" presStyleIdx="2" presStyleCnt="3"/>
      <dgm:spPr/>
      <dgm:t>
        <a:bodyPr/>
        <a:lstStyle/>
        <a:p>
          <a:pPr rtl="1"/>
          <a:endParaRPr lang="fa-IR"/>
        </a:p>
      </dgm:t>
    </dgm:pt>
    <dgm:pt modelId="{876A25C2-A6D9-4A58-A41E-844D1657883D}" type="pres">
      <dgm:prSet presAssocID="{6646F54D-40B8-4690-9827-46CA01D5C440}" presName="connectorText" presStyleLbl="sibTrans2D1" presStyleIdx="2" presStyleCnt="3"/>
      <dgm:spPr/>
      <dgm:t>
        <a:bodyPr/>
        <a:lstStyle/>
        <a:p>
          <a:pPr rtl="1"/>
          <a:endParaRPr lang="fa-IR"/>
        </a:p>
      </dgm:t>
    </dgm:pt>
  </dgm:ptLst>
  <dgm:cxnLst>
    <dgm:cxn modelId="{74DE888E-B6F6-4005-A126-671B6B98E722}" srcId="{5DC4F468-CA42-4F7B-B925-15E24030392B}" destId="{64FE80A0-EEFA-4337-8986-D594489A9BB1}" srcOrd="2" destOrd="0" parTransId="{91163040-E60E-4302-8E69-4CBF52DB7E90}" sibTransId="{6646F54D-40B8-4690-9827-46CA01D5C440}"/>
    <dgm:cxn modelId="{BD301523-C27A-4440-8D76-5EC0022EBE39}" type="presOf" srcId="{896D2CBE-D79A-4C7C-B69C-7DD8C802C754}" destId="{8C0F1657-F306-408D-981F-F776216866AB}" srcOrd="0" destOrd="0" presId="urn:microsoft.com/office/officeart/2005/8/layout/cycle2"/>
    <dgm:cxn modelId="{AE20EC6E-D656-4A1E-9A30-2EECBC1A4401}" srcId="{5DC4F468-CA42-4F7B-B925-15E24030392B}" destId="{2C5ED584-E775-4593-8216-CC085B725C02}" srcOrd="1" destOrd="0" parTransId="{3C28ADF6-0CD2-49D6-B711-5AEF49C2F041}" sibTransId="{896D2CBE-D79A-4C7C-B69C-7DD8C802C754}"/>
    <dgm:cxn modelId="{DD23507F-0C79-4D7A-A3B3-C7EF3FCF450A}" type="presOf" srcId="{5DC4F468-CA42-4F7B-B925-15E24030392B}" destId="{52E57630-FDEE-4CF5-A2D0-49B809BB56B8}" srcOrd="0" destOrd="0" presId="urn:microsoft.com/office/officeart/2005/8/layout/cycle2"/>
    <dgm:cxn modelId="{DC79BCAC-8047-4F64-8720-B011E6C5DFF4}" type="presOf" srcId="{64FE80A0-EEFA-4337-8986-D594489A9BB1}" destId="{0B56559D-30B3-4A23-938A-849F6FDD679E}" srcOrd="0" destOrd="0" presId="urn:microsoft.com/office/officeart/2005/8/layout/cycle2"/>
    <dgm:cxn modelId="{16F0E0F9-5CFF-438C-AD3F-E112365A3F90}" type="presOf" srcId="{6646F54D-40B8-4690-9827-46CA01D5C440}" destId="{52B37547-5FC7-482C-8FC5-9E9F2082F5DD}" srcOrd="0" destOrd="0" presId="urn:microsoft.com/office/officeart/2005/8/layout/cycle2"/>
    <dgm:cxn modelId="{29148498-64DD-4F09-A7E1-A9D39C9CFE40}" type="presOf" srcId="{7DC329A0-D202-4956-A45F-0A3BEF0FB4B4}" destId="{D54FFB74-7237-48DB-9194-E3A48B51D79F}" srcOrd="0" destOrd="0" presId="urn:microsoft.com/office/officeart/2005/8/layout/cycle2"/>
    <dgm:cxn modelId="{A851FB2F-0BBB-48F8-A55F-3B1B8617A726}" type="presOf" srcId="{2B694272-DB21-4B74-99DD-EC553361FAB0}" destId="{0F531B12-D161-44B5-923F-16DD0D1683DD}" srcOrd="0" destOrd="0" presId="urn:microsoft.com/office/officeart/2005/8/layout/cycle2"/>
    <dgm:cxn modelId="{B7B71A04-9AE4-4633-990C-2AE52EC22365}" type="presOf" srcId="{896D2CBE-D79A-4C7C-B69C-7DD8C802C754}" destId="{20630747-132E-4032-8DCE-FB8699734B63}" srcOrd="1" destOrd="0" presId="urn:microsoft.com/office/officeart/2005/8/layout/cycle2"/>
    <dgm:cxn modelId="{3D2FF306-B946-4FFA-8168-032054E341BD}" srcId="{5DC4F468-CA42-4F7B-B925-15E24030392B}" destId="{7DC329A0-D202-4956-A45F-0A3BEF0FB4B4}" srcOrd="0" destOrd="0" parTransId="{93ACA244-4FD1-4E06-9234-ABB864D6420A}" sibTransId="{2B694272-DB21-4B74-99DD-EC553361FAB0}"/>
    <dgm:cxn modelId="{9FA96CCD-0CA4-40CD-8B88-F7F0D806645D}" type="presOf" srcId="{2C5ED584-E775-4593-8216-CC085B725C02}" destId="{2FE75DFA-088B-402A-935B-262C627DC86C}" srcOrd="0" destOrd="0" presId="urn:microsoft.com/office/officeart/2005/8/layout/cycle2"/>
    <dgm:cxn modelId="{E6D4F899-5016-4D89-82E6-5525502BA354}" type="presOf" srcId="{2B694272-DB21-4B74-99DD-EC553361FAB0}" destId="{1D409E33-2C3B-4102-BB1E-9E58D3B91584}" srcOrd="1" destOrd="0" presId="urn:microsoft.com/office/officeart/2005/8/layout/cycle2"/>
    <dgm:cxn modelId="{AE62BDD8-70C4-4278-9775-BFB98DBD5118}" type="presOf" srcId="{6646F54D-40B8-4690-9827-46CA01D5C440}" destId="{876A25C2-A6D9-4A58-A41E-844D1657883D}" srcOrd="1" destOrd="0" presId="urn:microsoft.com/office/officeart/2005/8/layout/cycle2"/>
    <dgm:cxn modelId="{AAB600C1-7648-403B-9CB5-CFF4EFA19BE5}" type="presParOf" srcId="{52E57630-FDEE-4CF5-A2D0-49B809BB56B8}" destId="{D54FFB74-7237-48DB-9194-E3A48B51D79F}" srcOrd="0" destOrd="0" presId="urn:microsoft.com/office/officeart/2005/8/layout/cycle2"/>
    <dgm:cxn modelId="{F04B499A-72AD-498C-8FBB-B7C1EF933DA8}" type="presParOf" srcId="{52E57630-FDEE-4CF5-A2D0-49B809BB56B8}" destId="{0F531B12-D161-44B5-923F-16DD0D1683DD}" srcOrd="1" destOrd="0" presId="urn:microsoft.com/office/officeart/2005/8/layout/cycle2"/>
    <dgm:cxn modelId="{23D622EA-9CCB-4CA3-92C3-6155F4A2F128}" type="presParOf" srcId="{0F531B12-D161-44B5-923F-16DD0D1683DD}" destId="{1D409E33-2C3B-4102-BB1E-9E58D3B91584}" srcOrd="0" destOrd="0" presId="urn:microsoft.com/office/officeart/2005/8/layout/cycle2"/>
    <dgm:cxn modelId="{CEBB968B-7C64-480A-8556-92ADFDE52BE9}" type="presParOf" srcId="{52E57630-FDEE-4CF5-A2D0-49B809BB56B8}" destId="{2FE75DFA-088B-402A-935B-262C627DC86C}" srcOrd="2" destOrd="0" presId="urn:microsoft.com/office/officeart/2005/8/layout/cycle2"/>
    <dgm:cxn modelId="{15CC9876-4953-4B66-B551-C9FE486C4C7E}" type="presParOf" srcId="{52E57630-FDEE-4CF5-A2D0-49B809BB56B8}" destId="{8C0F1657-F306-408D-981F-F776216866AB}" srcOrd="3" destOrd="0" presId="urn:microsoft.com/office/officeart/2005/8/layout/cycle2"/>
    <dgm:cxn modelId="{4292E38A-A09B-4B65-9141-0F5C20E7E1A5}" type="presParOf" srcId="{8C0F1657-F306-408D-981F-F776216866AB}" destId="{20630747-132E-4032-8DCE-FB8699734B63}" srcOrd="0" destOrd="0" presId="urn:microsoft.com/office/officeart/2005/8/layout/cycle2"/>
    <dgm:cxn modelId="{CBB42550-6C5A-4A56-87D2-2763B1658ED4}" type="presParOf" srcId="{52E57630-FDEE-4CF5-A2D0-49B809BB56B8}" destId="{0B56559D-30B3-4A23-938A-849F6FDD679E}" srcOrd="4" destOrd="0" presId="urn:microsoft.com/office/officeart/2005/8/layout/cycle2"/>
    <dgm:cxn modelId="{D3F57E0B-21C5-47A0-AD8B-C3F511F95F66}" type="presParOf" srcId="{52E57630-FDEE-4CF5-A2D0-49B809BB56B8}" destId="{52B37547-5FC7-482C-8FC5-9E9F2082F5DD}" srcOrd="5" destOrd="0" presId="urn:microsoft.com/office/officeart/2005/8/layout/cycle2"/>
    <dgm:cxn modelId="{E5F2EB7F-863E-4B8A-9DA7-1575E8A2001A}" type="presParOf" srcId="{52B37547-5FC7-482C-8FC5-9E9F2082F5DD}" destId="{876A25C2-A6D9-4A58-A41E-844D1657883D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CC98436-DEED-48F8-A1FF-957DF70FD9FF}" type="doc">
      <dgm:prSet loTypeId="urn:microsoft.com/office/officeart/2005/8/layout/cycle2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rtl="1"/>
          <a:endParaRPr lang="fa-IR"/>
        </a:p>
      </dgm:t>
    </dgm:pt>
    <dgm:pt modelId="{F12876FD-4A4E-4282-BFFC-89673269AD75}">
      <dgm:prSet phldrT="[Text]"/>
      <dgm:spPr/>
      <dgm:t>
        <a:bodyPr/>
        <a:lstStyle/>
        <a:p>
          <a:pPr rtl="1"/>
          <a:r>
            <a:rPr lang="fa-IR" dirty="0" smtClean="0">
              <a:cs typeface="B Titr" panose="00000700000000000000" pitchFamily="2" charset="-78"/>
            </a:rPr>
            <a:t>ابزار</a:t>
          </a:r>
          <a:endParaRPr lang="fa-IR" dirty="0">
            <a:cs typeface="B Titr" panose="00000700000000000000" pitchFamily="2" charset="-78"/>
          </a:endParaRPr>
        </a:p>
      </dgm:t>
    </dgm:pt>
    <dgm:pt modelId="{6659F2E2-D919-49E9-9C01-F16BAFB4FDBE}" type="parTrans" cxnId="{C7C0C897-D2D7-408D-A79A-6A21167CD2A5}">
      <dgm:prSet/>
      <dgm:spPr/>
      <dgm:t>
        <a:bodyPr/>
        <a:lstStyle/>
        <a:p>
          <a:pPr rtl="1"/>
          <a:endParaRPr lang="fa-IR"/>
        </a:p>
      </dgm:t>
    </dgm:pt>
    <dgm:pt modelId="{03D060C1-F76E-4F50-A14B-40C718349116}" type="sibTrans" cxnId="{C7C0C897-D2D7-408D-A79A-6A21167CD2A5}">
      <dgm:prSet/>
      <dgm:spPr/>
      <dgm:t>
        <a:bodyPr/>
        <a:lstStyle/>
        <a:p>
          <a:pPr rtl="1"/>
          <a:endParaRPr lang="fa-IR"/>
        </a:p>
      </dgm:t>
    </dgm:pt>
    <dgm:pt modelId="{C975A07D-6A57-4D81-8C8C-0C8045423D20}">
      <dgm:prSet phldrT="[Text]"/>
      <dgm:spPr/>
      <dgm:t>
        <a:bodyPr/>
        <a:lstStyle/>
        <a:p>
          <a:pPr rtl="1"/>
          <a:r>
            <a:rPr lang="fa-IR" dirty="0" smtClean="0">
              <a:cs typeface="B Titr" panose="00000700000000000000" pitchFamily="2" charset="-78"/>
            </a:rPr>
            <a:t>نیروی انسانی</a:t>
          </a:r>
          <a:endParaRPr lang="fa-IR" dirty="0">
            <a:cs typeface="B Titr" panose="00000700000000000000" pitchFamily="2" charset="-78"/>
          </a:endParaRPr>
        </a:p>
      </dgm:t>
    </dgm:pt>
    <dgm:pt modelId="{0AD94A59-3A04-4C62-90E9-14DCA56AECF9}" type="parTrans" cxnId="{779156D3-2E24-4D41-B882-E3A5FDAE5C8E}">
      <dgm:prSet/>
      <dgm:spPr/>
      <dgm:t>
        <a:bodyPr/>
        <a:lstStyle/>
        <a:p>
          <a:pPr rtl="1"/>
          <a:endParaRPr lang="fa-IR"/>
        </a:p>
      </dgm:t>
    </dgm:pt>
    <dgm:pt modelId="{93C0CE9A-6A23-4F43-8A39-CAE5DBBD3BEA}" type="sibTrans" cxnId="{779156D3-2E24-4D41-B882-E3A5FDAE5C8E}">
      <dgm:prSet/>
      <dgm:spPr/>
      <dgm:t>
        <a:bodyPr/>
        <a:lstStyle/>
        <a:p>
          <a:pPr rtl="1"/>
          <a:endParaRPr lang="fa-IR"/>
        </a:p>
      </dgm:t>
    </dgm:pt>
    <dgm:pt modelId="{826BC2E0-841B-4559-99E7-6C5CABFF1B69}">
      <dgm:prSet phldrT="[Text]"/>
      <dgm:spPr/>
      <dgm:t>
        <a:bodyPr/>
        <a:lstStyle/>
        <a:p>
          <a:pPr rtl="1"/>
          <a:r>
            <a:rPr lang="fa-IR" dirty="0" smtClean="0">
              <a:cs typeface="B Titr" panose="00000700000000000000" pitchFamily="2" charset="-78"/>
            </a:rPr>
            <a:t>دانش</a:t>
          </a:r>
          <a:endParaRPr lang="fa-IR" dirty="0">
            <a:cs typeface="B Titr" panose="00000700000000000000" pitchFamily="2" charset="-78"/>
          </a:endParaRPr>
        </a:p>
      </dgm:t>
    </dgm:pt>
    <dgm:pt modelId="{C4EE243A-D0D7-4EBD-B450-4F608E135C02}" type="parTrans" cxnId="{85F04132-6B7F-4B46-AE9E-D69FF5AC4915}">
      <dgm:prSet/>
      <dgm:spPr/>
      <dgm:t>
        <a:bodyPr/>
        <a:lstStyle/>
        <a:p>
          <a:pPr rtl="1"/>
          <a:endParaRPr lang="fa-IR"/>
        </a:p>
      </dgm:t>
    </dgm:pt>
    <dgm:pt modelId="{230D7163-FDBA-4157-9B67-6FDC0A3B708B}" type="sibTrans" cxnId="{85F04132-6B7F-4B46-AE9E-D69FF5AC4915}">
      <dgm:prSet/>
      <dgm:spPr/>
      <dgm:t>
        <a:bodyPr/>
        <a:lstStyle/>
        <a:p>
          <a:pPr rtl="1"/>
          <a:endParaRPr lang="fa-IR"/>
        </a:p>
      </dgm:t>
    </dgm:pt>
    <dgm:pt modelId="{019EB214-CAB1-4CD4-9B01-B981B9091F88}" type="pres">
      <dgm:prSet presAssocID="{0CC98436-DEED-48F8-A1FF-957DF70FD9FF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pPr rtl="1"/>
          <a:endParaRPr lang="fa-IR"/>
        </a:p>
      </dgm:t>
    </dgm:pt>
    <dgm:pt modelId="{C6FA7BC3-C6DB-463E-BF3C-76F9CFE1E3A8}" type="pres">
      <dgm:prSet presAssocID="{F12876FD-4A4E-4282-BFFC-89673269AD75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pPr rtl="1"/>
          <a:endParaRPr lang="fa-IR"/>
        </a:p>
      </dgm:t>
    </dgm:pt>
    <dgm:pt modelId="{69642491-049F-4925-AF5D-4B48A57B0A4D}" type="pres">
      <dgm:prSet presAssocID="{03D060C1-F76E-4F50-A14B-40C718349116}" presName="sibTrans" presStyleLbl="sibTrans2D1" presStyleIdx="0" presStyleCnt="3"/>
      <dgm:spPr/>
      <dgm:t>
        <a:bodyPr/>
        <a:lstStyle/>
        <a:p>
          <a:pPr rtl="1"/>
          <a:endParaRPr lang="fa-IR"/>
        </a:p>
      </dgm:t>
    </dgm:pt>
    <dgm:pt modelId="{775CA426-CCFC-4818-BE6C-73DC4D418ABA}" type="pres">
      <dgm:prSet presAssocID="{03D060C1-F76E-4F50-A14B-40C718349116}" presName="connectorText" presStyleLbl="sibTrans2D1" presStyleIdx="0" presStyleCnt="3"/>
      <dgm:spPr/>
      <dgm:t>
        <a:bodyPr/>
        <a:lstStyle/>
        <a:p>
          <a:pPr rtl="1"/>
          <a:endParaRPr lang="fa-IR"/>
        </a:p>
      </dgm:t>
    </dgm:pt>
    <dgm:pt modelId="{02AACD1D-ACB5-4E48-BBBB-6C186A2FEB5A}" type="pres">
      <dgm:prSet presAssocID="{C975A07D-6A57-4D81-8C8C-0C8045423D2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pPr rtl="1"/>
          <a:endParaRPr lang="fa-IR"/>
        </a:p>
      </dgm:t>
    </dgm:pt>
    <dgm:pt modelId="{597FD4CC-AF05-44E4-8154-A3DC2841C85A}" type="pres">
      <dgm:prSet presAssocID="{93C0CE9A-6A23-4F43-8A39-CAE5DBBD3BEA}" presName="sibTrans" presStyleLbl="sibTrans2D1" presStyleIdx="1" presStyleCnt="3"/>
      <dgm:spPr/>
      <dgm:t>
        <a:bodyPr/>
        <a:lstStyle/>
        <a:p>
          <a:pPr rtl="1"/>
          <a:endParaRPr lang="fa-IR"/>
        </a:p>
      </dgm:t>
    </dgm:pt>
    <dgm:pt modelId="{97E7FDCB-C737-4FE0-9464-D3A6FEE82C60}" type="pres">
      <dgm:prSet presAssocID="{93C0CE9A-6A23-4F43-8A39-CAE5DBBD3BEA}" presName="connectorText" presStyleLbl="sibTrans2D1" presStyleIdx="1" presStyleCnt="3"/>
      <dgm:spPr/>
      <dgm:t>
        <a:bodyPr/>
        <a:lstStyle/>
        <a:p>
          <a:pPr rtl="1"/>
          <a:endParaRPr lang="fa-IR"/>
        </a:p>
      </dgm:t>
    </dgm:pt>
    <dgm:pt modelId="{00428ECD-ED4B-49E9-B05E-01B997436FAC}" type="pres">
      <dgm:prSet presAssocID="{826BC2E0-841B-4559-99E7-6C5CABFF1B69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pPr rtl="1"/>
          <a:endParaRPr lang="fa-IR"/>
        </a:p>
      </dgm:t>
    </dgm:pt>
    <dgm:pt modelId="{439595B5-1C33-465C-9CD0-55C7157FA269}" type="pres">
      <dgm:prSet presAssocID="{230D7163-FDBA-4157-9B67-6FDC0A3B708B}" presName="sibTrans" presStyleLbl="sibTrans2D1" presStyleIdx="2" presStyleCnt="3"/>
      <dgm:spPr/>
      <dgm:t>
        <a:bodyPr/>
        <a:lstStyle/>
        <a:p>
          <a:pPr rtl="1"/>
          <a:endParaRPr lang="fa-IR"/>
        </a:p>
      </dgm:t>
    </dgm:pt>
    <dgm:pt modelId="{BB1F69C6-9D64-43B5-BE46-E1864F613672}" type="pres">
      <dgm:prSet presAssocID="{230D7163-FDBA-4157-9B67-6FDC0A3B708B}" presName="connectorText" presStyleLbl="sibTrans2D1" presStyleIdx="2" presStyleCnt="3"/>
      <dgm:spPr/>
      <dgm:t>
        <a:bodyPr/>
        <a:lstStyle/>
        <a:p>
          <a:pPr rtl="1"/>
          <a:endParaRPr lang="fa-IR"/>
        </a:p>
      </dgm:t>
    </dgm:pt>
  </dgm:ptLst>
  <dgm:cxnLst>
    <dgm:cxn modelId="{C7C0C897-D2D7-408D-A79A-6A21167CD2A5}" srcId="{0CC98436-DEED-48F8-A1FF-957DF70FD9FF}" destId="{F12876FD-4A4E-4282-BFFC-89673269AD75}" srcOrd="0" destOrd="0" parTransId="{6659F2E2-D919-49E9-9C01-F16BAFB4FDBE}" sibTransId="{03D060C1-F76E-4F50-A14B-40C718349116}"/>
    <dgm:cxn modelId="{67DD7E19-E4E7-4D9C-BD07-CE436236FB5A}" type="presOf" srcId="{C975A07D-6A57-4D81-8C8C-0C8045423D20}" destId="{02AACD1D-ACB5-4E48-BBBB-6C186A2FEB5A}" srcOrd="0" destOrd="0" presId="urn:microsoft.com/office/officeart/2005/8/layout/cycle2"/>
    <dgm:cxn modelId="{11A1FEB4-5EBA-470B-A0A5-46B6B08F5C82}" type="presOf" srcId="{03D060C1-F76E-4F50-A14B-40C718349116}" destId="{69642491-049F-4925-AF5D-4B48A57B0A4D}" srcOrd="0" destOrd="0" presId="urn:microsoft.com/office/officeart/2005/8/layout/cycle2"/>
    <dgm:cxn modelId="{779156D3-2E24-4D41-B882-E3A5FDAE5C8E}" srcId="{0CC98436-DEED-48F8-A1FF-957DF70FD9FF}" destId="{C975A07D-6A57-4D81-8C8C-0C8045423D20}" srcOrd="1" destOrd="0" parTransId="{0AD94A59-3A04-4C62-90E9-14DCA56AECF9}" sibTransId="{93C0CE9A-6A23-4F43-8A39-CAE5DBBD3BEA}"/>
    <dgm:cxn modelId="{EE7C24F5-4A74-4315-8057-7BFC442B69D7}" type="presOf" srcId="{230D7163-FDBA-4157-9B67-6FDC0A3B708B}" destId="{439595B5-1C33-465C-9CD0-55C7157FA269}" srcOrd="0" destOrd="0" presId="urn:microsoft.com/office/officeart/2005/8/layout/cycle2"/>
    <dgm:cxn modelId="{17D45652-DCF2-42FB-BA05-DB523311F9B8}" type="presOf" srcId="{93C0CE9A-6A23-4F43-8A39-CAE5DBBD3BEA}" destId="{597FD4CC-AF05-44E4-8154-A3DC2841C85A}" srcOrd="0" destOrd="0" presId="urn:microsoft.com/office/officeart/2005/8/layout/cycle2"/>
    <dgm:cxn modelId="{60BFBB39-8A8F-4F48-85CF-A00E2DA3ACFB}" type="presOf" srcId="{F12876FD-4A4E-4282-BFFC-89673269AD75}" destId="{C6FA7BC3-C6DB-463E-BF3C-76F9CFE1E3A8}" srcOrd="0" destOrd="0" presId="urn:microsoft.com/office/officeart/2005/8/layout/cycle2"/>
    <dgm:cxn modelId="{85F04132-6B7F-4B46-AE9E-D69FF5AC4915}" srcId="{0CC98436-DEED-48F8-A1FF-957DF70FD9FF}" destId="{826BC2E0-841B-4559-99E7-6C5CABFF1B69}" srcOrd="2" destOrd="0" parTransId="{C4EE243A-D0D7-4EBD-B450-4F608E135C02}" sibTransId="{230D7163-FDBA-4157-9B67-6FDC0A3B708B}"/>
    <dgm:cxn modelId="{3E148C27-48D4-41FD-AA97-EBF465EDEF1D}" type="presOf" srcId="{03D060C1-F76E-4F50-A14B-40C718349116}" destId="{775CA426-CCFC-4818-BE6C-73DC4D418ABA}" srcOrd="1" destOrd="0" presId="urn:microsoft.com/office/officeart/2005/8/layout/cycle2"/>
    <dgm:cxn modelId="{1DC05CC4-752C-4B8A-9940-03651C1E66DA}" type="presOf" srcId="{230D7163-FDBA-4157-9B67-6FDC0A3B708B}" destId="{BB1F69C6-9D64-43B5-BE46-E1864F613672}" srcOrd="1" destOrd="0" presId="urn:microsoft.com/office/officeart/2005/8/layout/cycle2"/>
    <dgm:cxn modelId="{42377E50-6FB0-4CF3-A889-CEF4AF26AE70}" type="presOf" srcId="{93C0CE9A-6A23-4F43-8A39-CAE5DBBD3BEA}" destId="{97E7FDCB-C737-4FE0-9464-D3A6FEE82C60}" srcOrd="1" destOrd="0" presId="urn:microsoft.com/office/officeart/2005/8/layout/cycle2"/>
    <dgm:cxn modelId="{6F679D38-1F89-41E0-8DD9-234156CDE069}" type="presOf" srcId="{0CC98436-DEED-48F8-A1FF-957DF70FD9FF}" destId="{019EB214-CAB1-4CD4-9B01-B981B9091F88}" srcOrd="0" destOrd="0" presId="urn:microsoft.com/office/officeart/2005/8/layout/cycle2"/>
    <dgm:cxn modelId="{8097BF46-A545-4D07-B48E-1D5E9A2C635F}" type="presOf" srcId="{826BC2E0-841B-4559-99E7-6C5CABFF1B69}" destId="{00428ECD-ED4B-49E9-B05E-01B997436FAC}" srcOrd="0" destOrd="0" presId="urn:microsoft.com/office/officeart/2005/8/layout/cycle2"/>
    <dgm:cxn modelId="{D1518718-EE0D-4315-B98E-A171671AA62A}" type="presParOf" srcId="{019EB214-CAB1-4CD4-9B01-B981B9091F88}" destId="{C6FA7BC3-C6DB-463E-BF3C-76F9CFE1E3A8}" srcOrd="0" destOrd="0" presId="urn:microsoft.com/office/officeart/2005/8/layout/cycle2"/>
    <dgm:cxn modelId="{DCE50376-E968-4846-9FC1-222575572981}" type="presParOf" srcId="{019EB214-CAB1-4CD4-9B01-B981B9091F88}" destId="{69642491-049F-4925-AF5D-4B48A57B0A4D}" srcOrd="1" destOrd="0" presId="urn:microsoft.com/office/officeart/2005/8/layout/cycle2"/>
    <dgm:cxn modelId="{AFD2D27E-9FDD-4D57-B2A7-05DE1E0780AD}" type="presParOf" srcId="{69642491-049F-4925-AF5D-4B48A57B0A4D}" destId="{775CA426-CCFC-4818-BE6C-73DC4D418ABA}" srcOrd="0" destOrd="0" presId="urn:microsoft.com/office/officeart/2005/8/layout/cycle2"/>
    <dgm:cxn modelId="{CF7997F8-E737-4C6D-8859-C4F3A872E86D}" type="presParOf" srcId="{019EB214-CAB1-4CD4-9B01-B981B9091F88}" destId="{02AACD1D-ACB5-4E48-BBBB-6C186A2FEB5A}" srcOrd="2" destOrd="0" presId="urn:microsoft.com/office/officeart/2005/8/layout/cycle2"/>
    <dgm:cxn modelId="{72B30854-D392-4627-84EB-CB67F2C9846C}" type="presParOf" srcId="{019EB214-CAB1-4CD4-9B01-B981B9091F88}" destId="{597FD4CC-AF05-44E4-8154-A3DC2841C85A}" srcOrd="3" destOrd="0" presId="urn:microsoft.com/office/officeart/2005/8/layout/cycle2"/>
    <dgm:cxn modelId="{4FCE0F9B-9AAA-4161-80C6-FD4599729DC6}" type="presParOf" srcId="{597FD4CC-AF05-44E4-8154-A3DC2841C85A}" destId="{97E7FDCB-C737-4FE0-9464-D3A6FEE82C60}" srcOrd="0" destOrd="0" presId="urn:microsoft.com/office/officeart/2005/8/layout/cycle2"/>
    <dgm:cxn modelId="{7643D529-8DBE-4E6E-9676-78C7F1E63153}" type="presParOf" srcId="{019EB214-CAB1-4CD4-9B01-B981B9091F88}" destId="{00428ECD-ED4B-49E9-B05E-01B997436FAC}" srcOrd="4" destOrd="0" presId="urn:microsoft.com/office/officeart/2005/8/layout/cycle2"/>
    <dgm:cxn modelId="{FA60020C-BE87-4A93-87A6-213CC77CF43F}" type="presParOf" srcId="{019EB214-CAB1-4CD4-9B01-B981B9091F88}" destId="{439595B5-1C33-465C-9CD0-55C7157FA269}" srcOrd="5" destOrd="0" presId="urn:microsoft.com/office/officeart/2005/8/layout/cycle2"/>
    <dgm:cxn modelId="{A22B6661-15C9-44EF-947A-F24882840900}" type="presParOf" srcId="{439595B5-1C33-465C-9CD0-55C7157FA269}" destId="{BB1F69C6-9D64-43B5-BE46-E1864F613672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4FFB74-7237-48DB-9194-E3A48B51D79F}">
      <dsp:nvSpPr>
        <dsp:cNvPr id="0" name=""/>
        <dsp:cNvSpPr/>
      </dsp:nvSpPr>
      <dsp:spPr>
        <a:xfrm>
          <a:off x="2375594" y="665"/>
          <a:ext cx="1936394" cy="19363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lvl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100" kern="1200" dirty="0" smtClean="0">
              <a:cs typeface="B Titr" panose="00000700000000000000" pitchFamily="2" charset="-78"/>
            </a:rPr>
            <a:t>حوزه نظامی</a:t>
          </a:r>
          <a:endParaRPr lang="fa-IR" sz="3100" kern="1200" dirty="0">
            <a:cs typeface="B Titr" panose="00000700000000000000" pitchFamily="2" charset="-78"/>
          </a:endParaRPr>
        </a:p>
      </dsp:txBody>
      <dsp:txXfrm>
        <a:off x="2659172" y="284243"/>
        <a:ext cx="1369238" cy="1369238"/>
      </dsp:txXfrm>
    </dsp:sp>
    <dsp:sp modelId="{0F531B12-D161-44B5-923F-16DD0D1683DD}">
      <dsp:nvSpPr>
        <dsp:cNvPr id="0" name=""/>
        <dsp:cNvSpPr/>
      </dsp:nvSpPr>
      <dsp:spPr>
        <a:xfrm rot="3600000">
          <a:off x="3805970" y="1889772"/>
          <a:ext cx="516335" cy="65353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a-IR" sz="1800" kern="1200">
            <a:cs typeface="B Titr" panose="00000700000000000000" pitchFamily="2" charset="-78"/>
          </a:endParaRPr>
        </a:p>
      </dsp:txBody>
      <dsp:txXfrm>
        <a:off x="3844695" y="1953405"/>
        <a:ext cx="361435" cy="392119"/>
      </dsp:txXfrm>
    </dsp:sp>
    <dsp:sp modelId="{2FE75DFA-088B-402A-935B-262C627DC86C}">
      <dsp:nvSpPr>
        <dsp:cNvPr id="0" name=""/>
        <dsp:cNvSpPr/>
      </dsp:nvSpPr>
      <dsp:spPr>
        <a:xfrm>
          <a:off x="3830900" y="2521329"/>
          <a:ext cx="1936394" cy="19363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lvl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100" kern="1200" dirty="0" smtClean="0">
              <a:cs typeface="B Titr" panose="00000700000000000000" pitchFamily="2" charset="-78"/>
            </a:rPr>
            <a:t>حوزه علمی</a:t>
          </a:r>
          <a:endParaRPr lang="fa-IR" sz="3100" kern="1200" dirty="0">
            <a:cs typeface="B Titr" panose="00000700000000000000" pitchFamily="2" charset="-78"/>
          </a:endParaRPr>
        </a:p>
      </dsp:txBody>
      <dsp:txXfrm>
        <a:off x="4114478" y="2804907"/>
        <a:ext cx="1369238" cy="1369238"/>
      </dsp:txXfrm>
    </dsp:sp>
    <dsp:sp modelId="{8C0F1657-F306-408D-981F-F776216866AB}">
      <dsp:nvSpPr>
        <dsp:cNvPr id="0" name=""/>
        <dsp:cNvSpPr/>
      </dsp:nvSpPr>
      <dsp:spPr>
        <a:xfrm rot="10800000">
          <a:off x="3100237" y="3162759"/>
          <a:ext cx="516335" cy="65353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a-IR" sz="1800" kern="1200">
            <a:cs typeface="B Titr" panose="00000700000000000000" pitchFamily="2" charset="-78"/>
          </a:endParaRPr>
        </a:p>
      </dsp:txBody>
      <dsp:txXfrm rot="10800000">
        <a:off x="3255137" y="3293466"/>
        <a:ext cx="361435" cy="392119"/>
      </dsp:txXfrm>
    </dsp:sp>
    <dsp:sp modelId="{0B56559D-30B3-4A23-938A-849F6FDD679E}">
      <dsp:nvSpPr>
        <dsp:cNvPr id="0" name=""/>
        <dsp:cNvSpPr/>
      </dsp:nvSpPr>
      <dsp:spPr>
        <a:xfrm>
          <a:off x="920287" y="2521329"/>
          <a:ext cx="1936394" cy="19363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lvl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100" kern="1200" dirty="0" smtClean="0">
              <a:cs typeface="B Titr" panose="00000700000000000000" pitchFamily="2" charset="-78"/>
            </a:rPr>
            <a:t>حوزه سرگرمی</a:t>
          </a:r>
          <a:endParaRPr lang="fa-IR" sz="3100" kern="1200" dirty="0">
            <a:cs typeface="B Titr" panose="00000700000000000000" pitchFamily="2" charset="-78"/>
          </a:endParaRPr>
        </a:p>
      </dsp:txBody>
      <dsp:txXfrm>
        <a:off x="1203865" y="2804907"/>
        <a:ext cx="1369238" cy="1369238"/>
      </dsp:txXfrm>
    </dsp:sp>
    <dsp:sp modelId="{52B37547-5FC7-482C-8FC5-9E9F2082F5DD}">
      <dsp:nvSpPr>
        <dsp:cNvPr id="0" name=""/>
        <dsp:cNvSpPr/>
      </dsp:nvSpPr>
      <dsp:spPr>
        <a:xfrm rot="18000000">
          <a:off x="2350664" y="1915083"/>
          <a:ext cx="516335" cy="65353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a-IR" sz="1800" kern="1200">
            <a:cs typeface="B Titr" panose="00000700000000000000" pitchFamily="2" charset="-78"/>
          </a:endParaRPr>
        </a:p>
      </dsp:txBody>
      <dsp:txXfrm>
        <a:off x="2389389" y="2112864"/>
        <a:ext cx="361435" cy="39211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4FFB74-7237-48DB-9194-E3A48B51D79F}">
      <dsp:nvSpPr>
        <dsp:cNvPr id="0" name=""/>
        <dsp:cNvSpPr/>
      </dsp:nvSpPr>
      <dsp:spPr>
        <a:xfrm>
          <a:off x="2375594" y="665"/>
          <a:ext cx="1936394" cy="1936394"/>
        </a:xfrm>
        <a:prstGeom prst="ellipse">
          <a:avLst/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lvl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100" kern="1200" dirty="0" smtClean="0">
              <a:cs typeface="B Titr" panose="00000700000000000000" pitchFamily="2" charset="-78"/>
            </a:rPr>
            <a:t>حوزه نظامی</a:t>
          </a:r>
          <a:endParaRPr lang="fa-IR" sz="3100" kern="1200" dirty="0">
            <a:cs typeface="B Titr" panose="00000700000000000000" pitchFamily="2" charset="-78"/>
          </a:endParaRPr>
        </a:p>
      </dsp:txBody>
      <dsp:txXfrm>
        <a:off x="2659172" y="284243"/>
        <a:ext cx="1369238" cy="1369238"/>
      </dsp:txXfrm>
    </dsp:sp>
    <dsp:sp modelId="{0F531B12-D161-44B5-923F-16DD0D1683DD}">
      <dsp:nvSpPr>
        <dsp:cNvPr id="0" name=""/>
        <dsp:cNvSpPr/>
      </dsp:nvSpPr>
      <dsp:spPr>
        <a:xfrm rot="3600000">
          <a:off x="3805970" y="1889772"/>
          <a:ext cx="516335" cy="653533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a-IR" sz="1800" kern="1200">
            <a:cs typeface="B Titr" panose="00000700000000000000" pitchFamily="2" charset="-78"/>
          </a:endParaRPr>
        </a:p>
      </dsp:txBody>
      <dsp:txXfrm>
        <a:off x="3844695" y="1953405"/>
        <a:ext cx="361435" cy="392119"/>
      </dsp:txXfrm>
    </dsp:sp>
    <dsp:sp modelId="{2FE75DFA-088B-402A-935B-262C627DC86C}">
      <dsp:nvSpPr>
        <dsp:cNvPr id="0" name=""/>
        <dsp:cNvSpPr/>
      </dsp:nvSpPr>
      <dsp:spPr>
        <a:xfrm>
          <a:off x="3830900" y="2521329"/>
          <a:ext cx="1936394" cy="1936394"/>
        </a:xfrm>
        <a:prstGeom prst="ellipse">
          <a:avLst/>
        </a:prstGeom>
        <a:solidFill>
          <a:schemeClr val="accent5">
            <a:shade val="50000"/>
            <a:hueOff val="0"/>
            <a:satOff val="-373"/>
            <a:lumOff val="272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lvl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100" kern="1200" dirty="0" smtClean="0">
              <a:cs typeface="B Titr" panose="00000700000000000000" pitchFamily="2" charset="-78"/>
            </a:rPr>
            <a:t>حوزه علمی</a:t>
          </a:r>
          <a:endParaRPr lang="fa-IR" sz="3100" kern="1200" dirty="0">
            <a:cs typeface="B Titr" panose="00000700000000000000" pitchFamily="2" charset="-78"/>
          </a:endParaRPr>
        </a:p>
      </dsp:txBody>
      <dsp:txXfrm>
        <a:off x="4114478" y="2804907"/>
        <a:ext cx="1369238" cy="1369238"/>
      </dsp:txXfrm>
    </dsp:sp>
    <dsp:sp modelId="{8C0F1657-F306-408D-981F-F776216866AB}">
      <dsp:nvSpPr>
        <dsp:cNvPr id="0" name=""/>
        <dsp:cNvSpPr/>
      </dsp:nvSpPr>
      <dsp:spPr>
        <a:xfrm rot="10800000">
          <a:off x="3100237" y="3162759"/>
          <a:ext cx="516335" cy="653533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a-IR" sz="1800" kern="1200">
            <a:cs typeface="B Titr" panose="00000700000000000000" pitchFamily="2" charset="-78"/>
          </a:endParaRPr>
        </a:p>
      </dsp:txBody>
      <dsp:txXfrm rot="10800000">
        <a:off x="3255137" y="3293466"/>
        <a:ext cx="361435" cy="392119"/>
      </dsp:txXfrm>
    </dsp:sp>
    <dsp:sp modelId="{0B56559D-30B3-4A23-938A-849F6FDD679E}">
      <dsp:nvSpPr>
        <dsp:cNvPr id="0" name=""/>
        <dsp:cNvSpPr/>
      </dsp:nvSpPr>
      <dsp:spPr>
        <a:xfrm>
          <a:off x="920287" y="2521329"/>
          <a:ext cx="1936394" cy="1936394"/>
        </a:xfrm>
        <a:prstGeom prst="ellipse">
          <a:avLst/>
        </a:prstGeom>
        <a:solidFill>
          <a:schemeClr val="accent5">
            <a:shade val="50000"/>
            <a:hueOff val="0"/>
            <a:satOff val="-373"/>
            <a:lumOff val="272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9370" tIns="39370" rIns="39370" bIns="39370" numCol="1" spcCol="1270" anchor="ctr" anchorCtr="0">
          <a:noAutofit/>
        </a:bodyPr>
        <a:lstStyle/>
        <a:p>
          <a:pPr lvl="0" algn="ctr" defTabSz="13779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100" kern="1200" dirty="0" smtClean="0">
              <a:cs typeface="B Titr" panose="00000700000000000000" pitchFamily="2" charset="-78"/>
            </a:rPr>
            <a:t>حوزه سرگرمی</a:t>
          </a:r>
          <a:endParaRPr lang="fa-IR" sz="3100" kern="1200" dirty="0">
            <a:cs typeface="B Titr" panose="00000700000000000000" pitchFamily="2" charset="-78"/>
          </a:endParaRPr>
        </a:p>
      </dsp:txBody>
      <dsp:txXfrm>
        <a:off x="1203865" y="2804907"/>
        <a:ext cx="1369238" cy="1369238"/>
      </dsp:txXfrm>
    </dsp:sp>
    <dsp:sp modelId="{52B37547-5FC7-482C-8FC5-9E9F2082F5DD}">
      <dsp:nvSpPr>
        <dsp:cNvPr id="0" name=""/>
        <dsp:cNvSpPr/>
      </dsp:nvSpPr>
      <dsp:spPr>
        <a:xfrm rot="18000000">
          <a:off x="2350664" y="1915083"/>
          <a:ext cx="516335" cy="653533"/>
        </a:xfrm>
        <a:prstGeom prst="rightArrow">
          <a:avLst>
            <a:gd name="adj1" fmla="val 60000"/>
            <a:gd name="adj2" fmla="val 50000"/>
          </a:avLst>
        </a:prstGeom>
        <a:noFill/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a-IR" sz="1800" kern="1200">
            <a:cs typeface="B Titr" panose="00000700000000000000" pitchFamily="2" charset="-78"/>
          </a:endParaRPr>
        </a:p>
      </dsp:txBody>
      <dsp:txXfrm>
        <a:off x="2389389" y="2112864"/>
        <a:ext cx="361435" cy="39211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FA7BC3-C6DB-463E-BF3C-76F9CFE1E3A8}">
      <dsp:nvSpPr>
        <dsp:cNvPr id="0" name=""/>
        <dsp:cNvSpPr/>
      </dsp:nvSpPr>
      <dsp:spPr>
        <a:xfrm>
          <a:off x="1894207" y="573"/>
          <a:ext cx="1489594" cy="14895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400" kern="1200" dirty="0" smtClean="0">
              <a:cs typeface="B Titr" panose="00000700000000000000" pitchFamily="2" charset="-78"/>
            </a:rPr>
            <a:t>ابزار</a:t>
          </a:r>
          <a:endParaRPr lang="fa-IR" sz="2400" kern="1200" dirty="0">
            <a:cs typeface="B Titr" panose="00000700000000000000" pitchFamily="2" charset="-78"/>
          </a:endParaRPr>
        </a:p>
      </dsp:txBody>
      <dsp:txXfrm>
        <a:off x="2112353" y="218719"/>
        <a:ext cx="1053302" cy="1053302"/>
      </dsp:txXfrm>
    </dsp:sp>
    <dsp:sp modelId="{69642491-049F-4925-AF5D-4B48A57B0A4D}">
      <dsp:nvSpPr>
        <dsp:cNvPr id="0" name=""/>
        <dsp:cNvSpPr/>
      </dsp:nvSpPr>
      <dsp:spPr>
        <a:xfrm rot="3600000">
          <a:off x="2994510" y="1454374"/>
          <a:ext cx="397932" cy="5027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a-IR" sz="1900" kern="1200"/>
        </a:p>
      </dsp:txBody>
      <dsp:txXfrm>
        <a:off x="3024355" y="1503229"/>
        <a:ext cx="278552" cy="301642"/>
      </dsp:txXfrm>
    </dsp:sp>
    <dsp:sp modelId="{02AACD1D-ACB5-4E48-BBBB-6C186A2FEB5A}">
      <dsp:nvSpPr>
        <dsp:cNvPr id="0" name=""/>
        <dsp:cNvSpPr/>
      </dsp:nvSpPr>
      <dsp:spPr>
        <a:xfrm>
          <a:off x="3014413" y="1940826"/>
          <a:ext cx="1489594" cy="14895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400" kern="1200" dirty="0" smtClean="0">
              <a:cs typeface="B Titr" panose="00000700000000000000" pitchFamily="2" charset="-78"/>
            </a:rPr>
            <a:t>نیروی انسانی</a:t>
          </a:r>
          <a:endParaRPr lang="fa-IR" sz="2400" kern="1200" dirty="0">
            <a:cs typeface="B Titr" panose="00000700000000000000" pitchFamily="2" charset="-78"/>
          </a:endParaRPr>
        </a:p>
      </dsp:txBody>
      <dsp:txXfrm>
        <a:off x="3232559" y="2158972"/>
        <a:ext cx="1053302" cy="1053302"/>
      </dsp:txXfrm>
    </dsp:sp>
    <dsp:sp modelId="{597FD4CC-AF05-44E4-8154-A3DC2841C85A}">
      <dsp:nvSpPr>
        <dsp:cNvPr id="0" name=""/>
        <dsp:cNvSpPr/>
      </dsp:nvSpPr>
      <dsp:spPr>
        <a:xfrm rot="10800000">
          <a:off x="2451300" y="2434254"/>
          <a:ext cx="397932" cy="5027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a-IR" sz="1900" kern="1200"/>
        </a:p>
      </dsp:txBody>
      <dsp:txXfrm rot="10800000">
        <a:off x="2570680" y="2534802"/>
        <a:ext cx="278552" cy="301642"/>
      </dsp:txXfrm>
    </dsp:sp>
    <dsp:sp modelId="{00428ECD-ED4B-49E9-B05E-01B997436FAC}">
      <dsp:nvSpPr>
        <dsp:cNvPr id="0" name=""/>
        <dsp:cNvSpPr/>
      </dsp:nvSpPr>
      <dsp:spPr>
        <a:xfrm>
          <a:off x="774002" y="1940826"/>
          <a:ext cx="1489594" cy="14895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400" kern="1200" dirty="0" smtClean="0">
              <a:cs typeface="B Titr" panose="00000700000000000000" pitchFamily="2" charset="-78"/>
            </a:rPr>
            <a:t>دانش</a:t>
          </a:r>
          <a:endParaRPr lang="fa-IR" sz="2400" kern="1200" dirty="0">
            <a:cs typeface="B Titr" panose="00000700000000000000" pitchFamily="2" charset="-78"/>
          </a:endParaRPr>
        </a:p>
      </dsp:txBody>
      <dsp:txXfrm>
        <a:off x="992148" y="2158972"/>
        <a:ext cx="1053302" cy="1053302"/>
      </dsp:txXfrm>
    </dsp:sp>
    <dsp:sp modelId="{439595B5-1C33-465C-9CD0-55C7157FA269}">
      <dsp:nvSpPr>
        <dsp:cNvPr id="0" name=""/>
        <dsp:cNvSpPr/>
      </dsp:nvSpPr>
      <dsp:spPr>
        <a:xfrm rot="18000000">
          <a:off x="1874304" y="1473881"/>
          <a:ext cx="397932" cy="502738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fa-IR" sz="1900" kern="1200"/>
        </a:p>
      </dsp:txBody>
      <dsp:txXfrm>
        <a:off x="1904149" y="1626122"/>
        <a:ext cx="278552" cy="3016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jpg>
</file>

<file path=ppt/media/image21.jpg>
</file>

<file path=ppt/media/image22.jpeg>
</file>

<file path=ppt/media/image3.jpg>
</file>

<file path=ppt/media/image4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4/30/2018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4/30/2018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1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r" defTabSz="914400" rtl="1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r" defTabSz="914400" rtl="1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2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a-IR" dirty="0" smtClean="0">
                <a:cs typeface="B Titr" panose="00000700000000000000" pitchFamily="2" charset="-78"/>
              </a:rPr>
              <a:t>بسم الله الرحمن الرحیم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994150"/>
          </a:xfrm>
        </p:spPr>
        <p:txBody>
          <a:bodyPr>
            <a:norm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مروری بر گرافیک رایانه ای و و کارکردها</a:t>
            </a:r>
          </a:p>
          <a:p>
            <a:endParaRPr lang="fa-IR" dirty="0">
              <a:cs typeface="B Nazanin" panose="00000400000000000000" pitchFamily="2" charset="-78"/>
            </a:endParaRPr>
          </a:p>
          <a:p>
            <a:r>
              <a:rPr lang="fa-IR" dirty="0" smtClean="0">
                <a:cs typeface="B Nazanin" panose="00000400000000000000" pitchFamily="2" charset="-78"/>
              </a:rPr>
              <a:t>نظام جامع آموزش هماهنگ</a:t>
            </a:r>
          </a:p>
          <a:p>
            <a:r>
              <a:rPr lang="en-US" dirty="0" smtClean="0">
                <a:cs typeface="B Nazanin" panose="00000400000000000000" pitchFamily="2" charset="-78"/>
              </a:rPr>
              <a:t>NEJAHEDU.IR</a:t>
            </a:r>
            <a:endParaRPr lang="fa-IR" dirty="0">
              <a:cs typeface="B Nazanin" panose="00000400000000000000" pitchFamily="2" charset="-78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3693600" y="4615200"/>
            <a:ext cx="4903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29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4. سینما و فیلمبرداری های ویژه نظیر : </a:t>
            </a:r>
            <a:r>
              <a:rPr lang="en-US" dirty="0" smtClean="0">
                <a:cs typeface="B Nazanin" panose="00000400000000000000" pitchFamily="2" charset="-78"/>
              </a:rPr>
              <a:t>3d</a:t>
            </a:r>
            <a:r>
              <a:rPr lang="fa-IR" dirty="0" smtClean="0">
                <a:cs typeface="B Nazanin" panose="00000400000000000000" pitchFamily="2" charset="-78"/>
              </a:rPr>
              <a:t> و یا </a:t>
            </a:r>
            <a:r>
              <a:rPr lang="en-US" dirty="0" smtClean="0">
                <a:cs typeface="B Nazanin" panose="00000400000000000000" pitchFamily="2" charset="-78"/>
              </a:rPr>
              <a:t>Imax</a:t>
            </a:r>
            <a:r>
              <a:rPr lang="fa-IR" dirty="0" smtClean="0">
                <a:cs typeface="B Nazanin" panose="00000400000000000000" pitchFamily="2" charset="-78"/>
              </a:rPr>
              <a:t> و 360</a:t>
            </a:r>
          </a:p>
          <a:p>
            <a:pPr marL="0" indent="0">
              <a:buNone/>
            </a:pPr>
            <a:endParaRPr lang="fa-IR" dirty="0" smtClean="0"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5833" y="2737261"/>
            <a:ext cx="5547372" cy="369940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695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5. انواع اسکن های پزشکی : </a:t>
            </a:r>
            <a:r>
              <a:rPr lang="en-US" dirty="0" smtClean="0">
                <a:cs typeface="B Nazanin" panose="00000400000000000000" pitchFamily="2" charset="-78"/>
              </a:rPr>
              <a:t>MRI , CT</a:t>
            </a:r>
            <a:endParaRPr lang="fa-IR" dirty="0" smtClean="0">
              <a:cs typeface="B Nazanin" panose="00000400000000000000" pitchFamily="2" charset="-78"/>
            </a:endParaRPr>
          </a:p>
          <a:p>
            <a:pPr marL="0" indent="0">
              <a:buNone/>
            </a:pPr>
            <a:endParaRPr lang="fa-IR" dirty="0" smtClean="0">
              <a:cs typeface="B Nazanin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383" y="2516372"/>
            <a:ext cx="6397152" cy="41567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645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6. تجهیزات و پنل های پزشکی</a:t>
            </a:r>
          </a:p>
          <a:p>
            <a:pPr marL="0" indent="0">
              <a:buNone/>
            </a:pPr>
            <a:endParaRPr lang="fa-IR" dirty="0" smtClean="0"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2605399"/>
            <a:ext cx="5746898" cy="38312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0663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7. بازی و انیمیشن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526" y="2712499"/>
            <a:ext cx="6219295" cy="35054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098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8. واقعیت مچازی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8642" y="2624892"/>
            <a:ext cx="6776484" cy="38117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450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8. واقعیت افزوده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102" y="2476368"/>
            <a:ext cx="7040526" cy="396029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51377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9. جلوه های ویژه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1116" y="2609112"/>
            <a:ext cx="8128000" cy="4064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627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10. اسباب بازی</a:t>
            </a:r>
          </a:p>
          <a:p>
            <a:pPr marL="0" indent="0">
              <a:buNone/>
            </a:pPr>
            <a:endParaRPr lang="fa-IR" dirty="0" smtClean="0">
              <a:cs typeface="B Nazanin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326" y="2459998"/>
            <a:ext cx="7767638" cy="406801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6541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11. اسکن سه بعدی</a:t>
            </a:r>
          </a:p>
          <a:p>
            <a:pPr marL="0" indent="0">
              <a:buNone/>
            </a:pPr>
            <a:endParaRPr lang="fa-IR" dirty="0" smtClean="0"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459" y="2666002"/>
            <a:ext cx="5715000" cy="36099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631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12. پرینت سه بعدی</a:t>
            </a:r>
          </a:p>
          <a:p>
            <a:pPr marL="0" indent="0">
              <a:buNone/>
            </a:pPr>
            <a:endParaRPr lang="fa-IR" dirty="0" smtClean="0">
              <a:cs typeface="B Nazanin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547" y="2527557"/>
            <a:ext cx="7651306" cy="37669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793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فهرست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a-IR" dirty="0" smtClean="0">
                <a:cs typeface="B Nazanin" panose="00000400000000000000" pitchFamily="2" charset="-78"/>
              </a:rPr>
              <a:t>چیستی؟</a:t>
            </a:r>
          </a:p>
          <a:p>
            <a:r>
              <a:rPr lang="fa-IR" dirty="0" smtClean="0">
                <a:cs typeface="B Nazanin" panose="00000400000000000000" pitchFamily="2" charset="-78"/>
              </a:rPr>
              <a:t>چرایی؟</a:t>
            </a:r>
          </a:p>
          <a:p>
            <a:r>
              <a:rPr lang="fa-IR" dirty="0" smtClean="0">
                <a:cs typeface="B Nazanin" panose="00000400000000000000" pitchFamily="2" charset="-78"/>
              </a:rPr>
              <a:t>وضعیت فعلی دنیا</a:t>
            </a:r>
          </a:p>
          <a:p>
            <a:r>
              <a:rPr lang="fa-IR" dirty="0" smtClean="0">
                <a:cs typeface="B Nazanin" panose="00000400000000000000" pitchFamily="2" charset="-78"/>
              </a:rPr>
              <a:t>وضعیت فعلی ایران</a:t>
            </a:r>
          </a:p>
          <a:p>
            <a:r>
              <a:rPr lang="fa-IR" dirty="0" smtClean="0">
                <a:cs typeface="B Nazanin" panose="00000400000000000000" pitchFamily="2" charset="-78"/>
              </a:rPr>
              <a:t>چرایی تعریف پروژه</a:t>
            </a:r>
          </a:p>
          <a:p>
            <a:r>
              <a:rPr lang="fa-IR" dirty="0" smtClean="0">
                <a:cs typeface="B Nazanin" panose="00000400000000000000" pitchFamily="2" charset="-78"/>
              </a:rPr>
              <a:t>گزارش پیشرفت کار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508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12. </a:t>
            </a:r>
            <a:r>
              <a:rPr lang="en-US" dirty="0" smtClean="0">
                <a:cs typeface="B Nazanin" panose="00000400000000000000" pitchFamily="2" charset="-78"/>
              </a:rPr>
              <a:t>GIS</a:t>
            </a:r>
            <a:r>
              <a:rPr lang="fa-IR" dirty="0" smtClean="0">
                <a:cs typeface="B Nazanin" panose="00000400000000000000" pitchFamily="2" charset="-78"/>
              </a:rPr>
              <a:t> و نقشه برداری</a:t>
            </a:r>
          </a:p>
          <a:p>
            <a:pPr marL="0" indent="0">
              <a:buNone/>
            </a:pPr>
            <a:endParaRPr lang="fa-IR" dirty="0" smtClean="0"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1312" y="2524361"/>
            <a:ext cx="7485321" cy="40875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6353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13. شبیه سازهای نظامی و دفاعی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828" y="2586374"/>
            <a:ext cx="5784112" cy="38502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40656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چرخه رایج  دنیا برای کار در حوزه </a:t>
            </a:r>
            <a:r>
              <a:rPr lang="en-US" dirty="0" smtClean="0">
                <a:cs typeface="B Titr" panose="00000700000000000000" pitchFamily="2" charset="-78"/>
              </a:rPr>
              <a:t>CG</a:t>
            </a:r>
            <a:endParaRPr lang="fa-IR" dirty="0">
              <a:cs typeface="B Titr" panose="00000700000000000000" pitchFamily="2" charset="-78"/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4102630495"/>
              </p:ext>
            </p:extLst>
          </p:nvPr>
        </p:nvGraphicFramePr>
        <p:xfrm>
          <a:off x="2655777" y="2161953"/>
          <a:ext cx="6687583" cy="44583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04594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چرخه رایج  دنیا برای کار در حوزه </a:t>
            </a:r>
            <a:r>
              <a:rPr lang="en-US" dirty="0" smtClean="0">
                <a:cs typeface="B Titr" panose="00000700000000000000" pitchFamily="2" charset="-78"/>
              </a:rPr>
              <a:t>CG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077433" y="2324986"/>
            <a:ext cx="1070344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نمونه ای به نام واقعیت مجازی و یا واقعیت افزوده بهترین گواه این مدعاست.</a:t>
            </a:r>
            <a:endParaRPr lang="fa-IR" dirty="0"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759" y="2822400"/>
            <a:ext cx="6062400" cy="3410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4423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وضعیت کشور در حوزه </a:t>
            </a:r>
            <a:r>
              <a:rPr lang="en-US" dirty="0" smtClean="0">
                <a:cs typeface="B Titr" panose="00000700000000000000" pitchFamily="2" charset="-78"/>
              </a:rPr>
              <a:t>CG</a:t>
            </a:r>
            <a:endParaRPr lang="fa-IR" dirty="0">
              <a:cs typeface="B Titr" panose="00000700000000000000" pitchFamily="2" charset="-78"/>
            </a:endParaRPr>
          </a:p>
        </p:txBody>
      </p:sp>
      <p:graphicFrame>
        <p:nvGraphicFramePr>
          <p:cNvPr id="6" name="Diagram 5"/>
          <p:cNvGraphicFramePr/>
          <p:nvPr>
            <p:extLst>
              <p:ext uri="{D42A27DB-BD31-4B8C-83A1-F6EECF244321}">
                <p14:modId xmlns:p14="http://schemas.microsoft.com/office/powerpoint/2010/main" val="988699134"/>
              </p:ext>
            </p:extLst>
          </p:nvPr>
        </p:nvGraphicFramePr>
        <p:xfrm>
          <a:off x="2791339" y="2158573"/>
          <a:ext cx="6687583" cy="44583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6776484" y="2317898"/>
            <a:ext cx="4876800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r" rtl="1">
              <a:buAutoNum type="arabicPeriod"/>
            </a:pPr>
            <a:r>
              <a:rPr lang="fa-IR" dirty="0" smtClean="0">
                <a:cs typeface="B Nazanin" panose="00000400000000000000" pitchFamily="2" charset="-78"/>
              </a:rPr>
              <a:t>نبود منابع و سرفصل های مناسب</a:t>
            </a:r>
          </a:p>
          <a:p>
            <a:pPr marL="342900" indent="-342900" algn="r" rtl="1">
              <a:buAutoNum type="arabicPeriod"/>
            </a:pPr>
            <a:r>
              <a:rPr lang="fa-IR" dirty="0" smtClean="0">
                <a:cs typeface="B Nazanin" panose="00000400000000000000" pitchFamily="2" charset="-78"/>
              </a:rPr>
              <a:t>نبود چرخه تولید و سرریز دانش</a:t>
            </a:r>
          </a:p>
          <a:p>
            <a:pPr marL="342900" indent="-342900" algn="r" rtl="1">
              <a:buAutoNum type="arabicPeriod"/>
            </a:pPr>
            <a:r>
              <a:rPr lang="fa-IR" dirty="0" smtClean="0">
                <a:cs typeface="B Nazanin" panose="00000400000000000000" pitchFamily="2" charset="-78"/>
              </a:rPr>
              <a:t>عدم تولید فناوری</a:t>
            </a:r>
          </a:p>
          <a:p>
            <a:pPr marL="342900" indent="-342900" algn="r" rtl="1">
              <a:buAutoNum type="arabicPeriod"/>
            </a:pPr>
            <a:r>
              <a:rPr lang="fa-IR" dirty="0" smtClean="0">
                <a:cs typeface="B Nazanin" panose="00000400000000000000" pitchFamily="2" charset="-78"/>
              </a:rPr>
              <a:t>استفاده از محصولات دهه های قبل</a:t>
            </a:r>
          </a:p>
          <a:p>
            <a:pPr marL="342900" indent="-342900" algn="r" rtl="1">
              <a:buAutoNum type="arabicPeriod"/>
            </a:pPr>
            <a:endParaRPr lang="fa-IR" dirty="0">
              <a:cs typeface="B Nazanin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8188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بومی سازی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33154" y="1963480"/>
            <a:ext cx="1106494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fa-IR" dirty="0" smtClean="0">
                <a:cs typeface="B Nazanin" panose="00000400000000000000" pitchFamily="2" charset="-78"/>
              </a:rPr>
              <a:t>بومی سازی سازی دانش </a:t>
            </a:r>
            <a:r>
              <a:rPr lang="en-US" dirty="0" smtClean="0">
                <a:cs typeface="B Nazanin" panose="00000400000000000000" pitchFamily="2" charset="-78"/>
              </a:rPr>
              <a:t>CG</a:t>
            </a:r>
            <a:r>
              <a:rPr lang="fa-IR" dirty="0" smtClean="0">
                <a:cs typeface="B Nazanin" panose="00000400000000000000" pitchFamily="2" charset="-78"/>
              </a:rPr>
              <a:t> در سطح کشور به ویژه نیروهای مسلح با سه گانه</a:t>
            </a:r>
            <a:endParaRPr lang="fa-IR" dirty="0">
              <a:cs typeface="B Nazanin" panose="00000400000000000000" pitchFamily="2" charset="-78"/>
            </a:endParaRP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3049749996"/>
              </p:ext>
            </p:extLst>
          </p:nvPr>
        </p:nvGraphicFramePr>
        <p:xfrm>
          <a:off x="3923590" y="2876206"/>
          <a:ext cx="5278010" cy="34309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301433" y="2503356"/>
            <a:ext cx="447985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تولید پلتفرم بومی</a:t>
            </a:r>
            <a:endParaRPr lang="fa-IR" dirty="0">
              <a:cs typeface="B Nazanin" panose="00000400000000000000" pitchFamily="2" charset="-7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27301" y="5759302"/>
            <a:ext cx="447985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fa-IR" dirty="0" smtClean="0">
                <a:cs typeface="B Nazanin" panose="00000400000000000000" pitchFamily="2" charset="-78"/>
              </a:rPr>
              <a:t>تولید دانش و منابع مورد نیاز</a:t>
            </a:r>
            <a:endParaRPr lang="fa-IR" dirty="0">
              <a:cs typeface="B Nazanin" panose="00000400000000000000" pitchFamily="2" charset="-78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13765" y="5759302"/>
            <a:ext cx="4479852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/>
            <a:r>
              <a:rPr lang="fa-IR" dirty="0" smtClean="0">
                <a:cs typeface="B Nazanin" panose="00000400000000000000" pitchFamily="2" charset="-78"/>
              </a:rPr>
              <a:t>راه اندازی انستیتو و رشته دانشگاهی مرتبط</a:t>
            </a:r>
            <a:endParaRPr lang="fa-IR" dirty="0">
              <a:cs typeface="B Nazanin" panose="00000400000000000000" pitchFamily="2" charset="-7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284897" cy="2562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455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ماهیت و موضوع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علم گرافیک رایانه ای –</a:t>
            </a:r>
            <a:r>
              <a:rPr lang="en-US" dirty="0" smtClean="0">
                <a:cs typeface="B Nazanin" panose="00000400000000000000" pitchFamily="2" charset="-78"/>
              </a:rPr>
              <a:t>Computer Graphics</a:t>
            </a:r>
            <a:r>
              <a:rPr lang="fa-IR" dirty="0" smtClean="0">
                <a:cs typeface="B Nazanin" panose="00000400000000000000" pitchFamily="2" charset="-78"/>
              </a:rPr>
              <a:t> یا </a:t>
            </a:r>
            <a:r>
              <a:rPr lang="en-US" dirty="0" smtClean="0">
                <a:cs typeface="B Nazanin" panose="00000400000000000000" pitchFamily="2" charset="-78"/>
              </a:rPr>
              <a:t>CG</a:t>
            </a:r>
            <a:r>
              <a:rPr lang="fa-IR" dirty="0" smtClean="0">
                <a:cs typeface="B Nazanin" panose="00000400000000000000" pitchFamily="2" charset="-78"/>
              </a:rPr>
              <a:t> - عبارت است از : علم مرتبط با تصاویر در رایانه که در دو بخش </a:t>
            </a:r>
            <a:br>
              <a:rPr lang="fa-IR" dirty="0" smtClean="0">
                <a:cs typeface="B Nazanin" panose="00000400000000000000" pitchFamily="2" charset="-78"/>
              </a:rPr>
            </a:br>
            <a:r>
              <a:rPr lang="fa-IR" dirty="0" smtClean="0">
                <a:cs typeface="B Nazanin" panose="00000400000000000000" pitchFamily="2" charset="-78"/>
              </a:rPr>
              <a:t>الف) پرداخت – رندر : </a:t>
            </a:r>
            <a:r>
              <a:rPr lang="en-US" dirty="0" smtClean="0">
                <a:cs typeface="B Nazanin" panose="00000400000000000000" pitchFamily="2" charset="-78"/>
              </a:rPr>
              <a:t>Render</a:t>
            </a:r>
            <a:r>
              <a:rPr lang="fa-IR" dirty="0" smtClean="0">
                <a:cs typeface="B Nazanin" panose="00000400000000000000" pitchFamily="2" charset="-78"/>
              </a:rPr>
              <a:t>	</a:t>
            </a:r>
            <a:br>
              <a:rPr lang="fa-IR" dirty="0" smtClean="0">
                <a:cs typeface="B Nazanin" panose="00000400000000000000" pitchFamily="2" charset="-78"/>
              </a:rPr>
            </a:br>
            <a:r>
              <a:rPr lang="fa-IR" dirty="0" smtClean="0">
                <a:cs typeface="B Nazanin" panose="00000400000000000000" pitchFamily="2" charset="-78"/>
              </a:rPr>
              <a:t>ب) پردازش – </a:t>
            </a:r>
            <a:r>
              <a:rPr lang="en-US" dirty="0" smtClean="0">
                <a:cs typeface="B Nazanin" panose="00000400000000000000" pitchFamily="2" charset="-78"/>
              </a:rPr>
              <a:t>Process</a:t>
            </a:r>
            <a:r>
              <a:rPr lang="fa-IR" dirty="0" smtClean="0">
                <a:cs typeface="B Nazanin" panose="00000400000000000000" pitchFamily="2" charset="-78"/>
              </a:rPr>
              <a:t>	</a:t>
            </a:r>
            <a:br>
              <a:rPr lang="fa-IR" dirty="0" smtClean="0">
                <a:cs typeface="B Nazanin" panose="00000400000000000000" pitchFamily="2" charset="-78"/>
              </a:rPr>
            </a:br>
            <a:r>
              <a:rPr lang="fa-IR" dirty="0" smtClean="0">
                <a:cs typeface="B Nazanin" panose="00000400000000000000" pitchFamily="2" charset="-78"/>
              </a:rPr>
              <a:t>دنبال می گردد.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2500" y="3175739"/>
            <a:ext cx="4347900" cy="32609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0994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تعریف دانش </a:t>
            </a:r>
            <a:r>
              <a:rPr lang="en-US" dirty="0" smtClean="0">
                <a:cs typeface="B Titr" panose="00000700000000000000" pitchFamily="2" charset="-78"/>
              </a:rPr>
              <a:t>CG</a:t>
            </a:r>
            <a:endParaRPr lang="fa-IR" dirty="0">
              <a:cs typeface="B Titr" panose="00000700000000000000" pitchFamily="2" charset="-78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076353" y="2984205"/>
            <a:ext cx="559981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1828800" y="2757011"/>
            <a:ext cx="157361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Data</a:t>
            </a:r>
            <a:endParaRPr lang="fa-IR" dirty="0"/>
          </a:p>
        </p:txBody>
      </p:sp>
      <p:sp>
        <p:nvSpPr>
          <p:cNvPr id="8" name="TextBox 7"/>
          <p:cNvSpPr txBox="1"/>
          <p:nvPr/>
        </p:nvSpPr>
        <p:spPr>
          <a:xfrm>
            <a:off x="8350101" y="2799539"/>
            <a:ext cx="157361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Image</a:t>
            </a:r>
            <a:endParaRPr lang="fa-IR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3076353" y="4706473"/>
            <a:ext cx="5681964" cy="15851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488326" y="4537085"/>
            <a:ext cx="157361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Data</a:t>
            </a:r>
            <a:endParaRPr lang="fa-IR" dirty="0"/>
          </a:p>
        </p:txBody>
      </p:sp>
      <p:sp>
        <p:nvSpPr>
          <p:cNvPr id="12" name="TextBox 11"/>
          <p:cNvSpPr txBox="1"/>
          <p:nvPr/>
        </p:nvSpPr>
        <p:spPr>
          <a:xfrm>
            <a:off x="1828799" y="4537085"/>
            <a:ext cx="157361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dirty="0" smtClean="0"/>
              <a:t>Image</a:t>
            </a:r>
            <a:endParaRPr lang="fa-IR" dirty="0"/>
          </a:p>
        </p:txBody>
      </p:sp>
      <p:sp>
        <p:nvSpPr>
          <p:cNvPr id="13" name="Rectangle 12"/>
          <p:cNvSpPr/>
          <p:nvPr/>
        </p:nvSpPr>
        <p:spPr>
          <a:xfrm>
            <a:off x="5024296" y="2310735"/>
            <a:ext cx="1703928" cy="126188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Render</a:t>
            </a:r>
            <a:endParaRPr lang="en-US" sz="5400" b="0" cap="none" spc="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fa-IR" sz="3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Titr" panose="00000700000000000000" pitchFamily="2" charset="-78"/>
              </a:rPr>
              <a:t>پرداخت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B Titr" panose="00000700000000000000" pitchFamily="2" charset="-78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5009074" y="4114800"/>
            <a:ext cx="1816523" cy="126188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Process</a:t>
            </a:r>
            <a:endParaRPr lang="en-US" sz="5400" b="0" cap="none" spc="0" dirty="0" smtClean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ctr"/>
            <a:r>
              <a:rPr lang="fa-IR" sz="3600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cs typeface="B Titr" panose="00000700000000000000" pitchFamily="2" charset="-78"/>
              </a:rPr>
              <a:t>پردازش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cs typeface="B Titr" panose="00000700000000000000" pitchFamily="2" charset="-78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274829" y="5918865"/>
            <a:ext cx="4954772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1"/>
            <a:r>
              <a:rPr lang="fa-IR" dirty="0" smtClean="0">
                <a:cs typeface="B Nazanin" panose="00000400000000000000" pitchFamily="2" charset="-78"/>
              </a:rPr>
              <a:t>منظور از تصویر تمامی مشتقات تصویر مانند : عکس، ویدئو، انیمیشن، بازی، مدل سه بعدی و ...</a:t>
            </a:r>
            <a:endParaRPr lang="fa-IR" dirty="0">
              <a:cs typeface="B Nazanin" panose="00000400000000000000" pitchFamily="2" charset="-78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0524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پرداخت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عبارت است از : علم مرتبط با حوزه تولید : تصویر از داده موجود.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86809" y="3310270"/>
            <a:ext cx="259434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fa-IR" dirty="0" smtClean="0">
                <a:cs typeface="B Titr" panose="00000700000000000000" pitchFamily="2" charset="-78"/>
              </a:rPr>
              <a:t>داده</a:t>
            </a:r>
            <a:endParaRPr lang="fa-IR" dirty="0">
              <a:cs typeface="B Titr" panose="00000700000000000000" pitchFamily="2" charset="-78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955852" y="3494936"/>
            <a:ext cx="4444410" cy="13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120270" y="3310270"/>
            <a:ext cx="259434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fa-IR" dirty="0" smtClean="0">
                <a:cs typeface="B Titr" panose="00000700000000000000" pitchFamily="2" charset="-78"/>
              </a:rPr>
              <a:t>تصویر</a:t>
            </a:r>
            <a:endParaRPr lang="fa-IR" dirty="0">
              <a:cs typeface="B Titr" panose="00000700000000000000" pitchFamily="2" charset="-7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6838" y="3679602"/>
            <a:ext cx="3705225" cy="313372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08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پردازش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عبارت است از : علم مرتبط با حوزه تولید : داده از تصویر موجود.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16911" y="3308336"/>
            <a:ext cx="259434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fa-IR" dirty="0" smtClean="0">
                <a:cs typeface="B Titr" panose="00000700000000000000" pitchFamily="2" charset="-78"/>
              </a:rPr>
              <a:t>تصویر</a:t>
            </a:r>
            <a:endParaRPr lang="fa-IR" dirty="0">
              <a:cs typeface="B Titr" panose="00000700000000000000" pitchFamily="2" charset="-78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530010" y="3494936"/>
            <a:ext cx="4444410" cy="13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7694428" y="3310270"/>
            <a:ext cx="259434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fa-IR" dirty="0" smtClean="0">
                <a:cs typeface="B Titr" panose="00000700000000000000" pitchFamily="2" charset="-78"/>
              </a:rPr>
              <a:t>داده</a:t>
            </a:r>
            <a:endParaRPr lang="fa-IR" dirty="0">
              <a:cs typeface="B Titr" panose="00000700000000000000" pitchFamily="2" charset="-7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9106" y="3891258"/>
            <a:ext cx="3115340" cy="207689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896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1. مدل سازی ریاضی و علوم پایه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9119" y="2660243"/>
            <a:ext cx="6626267" cy="37764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631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2. </a:t>
            </a:r>
            <a:r>
              <a:rPr lang="en-US" dirty="0" smtClean="0">
                <a:cs typeface="B Nazanin" panose="00000400000000000000" pitchFamily="2" charset="-78"/>
              </a:rPr>
              <a:t>GIS</a:t>
            </a:r>
            <a:r>
              <a:rPr lang="fa-IR" dirty="0" smtClean="0">
                <a:cs typeface="B Nazanin" panose="00000400000000000000" pitchFamily="2" charset="-78"/>
              </a:rPr>
              <a:t> و سامانه های هواشناسی </a:t>
            </a:r>
          </a:p>
          <a:p>
            <a:pPr marL="0" indent="0">
              <a:buNone/>
            </a:pPr>
            <a:endParaRPr lang="fa-IR" dirty="0" smtClean="0">
              <a:cs typeface="B Nazanin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555" y="2504860"/>
            <a:ext cx="6442158" cy="41229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1118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fa-IR" dirty="0" smtClean="0">
                <a:cs typeface="B Titr" panose="00000700000000000000" pitchFamily="2" charset="-78"/>
              </a:rPr>
              <a:t>کارکردها</a:t>
            </a:r>
            <a:endParaRPr lang="fa-IR" dirty="0">
              <a:cs typeface="B Titr" panose="000007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1889" y="2011680"/>
            <a:ext cx="10923182" cy="4206240"/>
          </a:xfrm>
        </p:spPr>
        <p:txBody>
          <a:bodyPr/>
          <a:lstStyle/>
          <a:p>
            <a:pPr marL="0" indent="0">
              <a:buNone/>
            </a:pPr>
            <a:r>
              <a:rPr lang="fa-IR" dirty="0" smtClean="0">
                <a:cs typeface="B Nazanin" panose="00000400000000000000" pitchFamily="2" charset="-78"/>
              </a:rPr>
              <a:t>3. استودیو مجازی</a:t>
            </a:r>
          </a:p>
          <a:p>
            <a:pPr marL="0" indent="0">
              <a:buNone/>
            </a:pPr>
            <a:endParaRPr lang="fa-IR" dirty="0" smtClean="0">
              <a:cs typeface="B Nazanin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3933" y="2521689"/>
            <a:ext cx="7396495" cy="40575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302" y="4183962"/>
            <a:ext cx="2169477" cy="243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2070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anded">
  <a:themeElements>
    <a:clrScheme name="Banded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Banded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nded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TM03090430[[fn=Banded]]</Template>
  <TotalTime>225</TotalTime>
  <Words>346</Words>
  <Application>Microsoft Office PowerPoint</Application>
  <PresentationFormat>Widescreen</PresentationFormat>
  <Paragraphs>84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B Nazanin</vt:lpstr>
      <vt:lpstr>B Titr</vt:lpstr>
      <vt:lpstr>Corbel</vt:lpstr>
      <vt:lpstr>Tahoma</vt:lpstr>
      <vt:lpstr>Wingdings</vt:lpstr>
      <vt:lpstr>Banded</vt:lpstr>
      <vt:lpstr>بسم الله الرحمن الرحیم</vt:lpstr>
      <vt:lpstr>فهرست</vt:lpstr>
      <vt:lpstr>ماهیت و موضوع</vt:lpstr>
      <vt:lpstr>تعریف دانش CG</vt:lpstr>
      <vt:lpstr>پرداخت</vt:lpstr>
      <vt:lpstr>پردازش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کارکردها</vt:lpstr>
      <vt:lpstr>چرخه رایج  دنیا برای کار در حوزه CG</vt:lpstr>
      <vt:lpstr>چرخه رایج  دنیا برای کار در حوزه CG</vt:lpstr>
      <vt:lpstr>وضعیت کشور در حوزه CG</vt:lpstr>
      <vt:lpstr>بومی سازی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بسم الله الرحمن الرحیم</dc:title>
  <dc:creator>مهرداد رشیدیان</dc:creator>
  <cp:lastModifiedBy>مهرداد رشیدیان</cp:lastModifiedBy>
  <cp:revision>23</cp:revision>
  <dcterms:created xsi:type="dcterms:W3CDTF">2016-09-08T02:20:03Z</dcterms:created>
  <dcterms:modified xsi:type="dcterms:W3CDTF">2018-04-30T08:01:40Z</dcterms:modified>
</cp:coreProperties>
</file>

<file path=docProps/thumbnail.jpeg>
</file>